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5"/>
  </p:notesMasterIdLst>
  <p:sldIdLst>
    <p:sldId id="256" r:id="rId2"/>
    <p:sldId id="259" r:id="rId3"/>
    <p:sldId id="261" r:id="rId4"/>
    <p:sldId id="267" r:id="rId5"/>
    <p:sldId id="268" r:id="rId6"/>
    <p:sldId id="275" r:id="rId7"/>
    <p:sldId id="278" r:id="rId8"/>
    <p:sldId id="277" r:id="rId9"/>
    <p:sldId id="279" r:id="rId10"/>
    <p:sldId id="280" r:id="rId11"/>
    <p:sldId id="274" r:id="rId12"/>
    <p:sldId id="264" r:id="rId13"/>
    <p:sldId id="276" r:id="rId14"/>
  </p:sldIdLst>
  <p:sldSz cx="9144000" cy="5143500" type="screen16x9"/>
  <p:notesSz cx="6858000" cy="9144000"/>
  <p:embeddedFontLst>
    <p:embeddedFont>
      <p:font typeface="Barlow Semi Condensed" panose="00000506000000000000" pitchFamily="2" charset="0"/>
      <p:regular r:id="rId16"/>
      <p:bold r:id="rId17"/>
      <p:italic r:id="rId18"/>
      <p:boldItalic r:id="rId19"/>
    </p:embeddedFont>
    <p:embeddedFont>
      <p:font typeface="Barlow Semi Condensed Medium" panose="00000606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500"/>
    <a:srgbClr val="033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17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octavia" userId="ff987769d1123cc0" providerId="LiveId" clId="{96FD80E8-D936-47B7-8067-FE5F78A01A1D}"/>
    <pc:docChg chg="undo custSel addSld delSld modSld">
      <pc:chgData name="sarah octavia" userId="ff987769d1123cc0" providerId="LiveId" clId="{96FD80E8-D936-47B7-8067-FE5F78A01A1D}" dt="2024-02-27T13:04:30.315" v="1345" actId="1076"/>
      <pc:docMkLst>
        <pc:docMk/>
      </pc:docMkLst>
      <pc:sldChg chg="modSp mod modTransition">
        <pc:chgData name="sarah octavia" userId="ff987769d1123cc0" providerId="LiveId" clId="{96FD80E8-D936-47B7-8067-FE5F78A01A1D}" dt="2024-02-26T15:47:34.376" v="1145"/>
        <pc:sldMkLst>
          <pc:docMk/>
          <pc:sldMk cId="0" sldId="256"/>
        </pc:sldMkLst>
        <pc:spChg chg="mod">
          <ac:chgData name="sarah octavia" userId="ff987769d1123cc0" providerId="LiveId" clId="{96FD80E8-D936-47B7-8067-FE5F78A01A1D}" dt="2024-02-25T08:55:46.287" v="5" actId="207"/>
          <ac:spMkLst>
            <pc:docMk/>
            <pc:sldMk cId="0" sldId="256"/>
            <ac:spMk id="5" creationId="{9D8B4AE7-16BC-43BB-9CEC-35B37FEBE2DF}"/>
          </ac:spMkLst>
        </pc:spChg>
        <pc:spChg chg="mod">
          <ac:chgData name="sarah octavia" userId="ff987769d1123cc0" providerId="LiveId" clId="{96FD80E8-D936-47B7-8067-FE5F78A01A1D}" dt="2024-02-25T08:55:53.357" v="8" actId="20577"/>
          <ac:spMkLst>
            <pc:docMk/>
            <pc:sldMk cId="0" sldId="256"/>
            <ac:spMk id="221" creationId="{00000000-0000-0000-0000-000000000000}"/>
          </ac:spMkLst>
        </pc:spChg>
      </pc:sldChg>
      <pc:sldChg chg="modSp mod modTransition modAnim">
        <pc:chgData name="sarah octavia" userId="ff987769d1123cc0" providerId="LiveId" clId="{96FD80E8-D936-47B7-8067-FE5F78A01A1D}" dt="2024-02-26T16:18:38.906" v="1316"/>
        <pc:sldMkLst>
          <pc:docMk/>
          <pc:sldMk cId="0" sldId="259"/>
        </pc:sldMkLst>
        <pc:spChg chg="mod">
          <ac:chgData name="sarah octavia" userId="ff987769d1123cc0" providerId="LiveId" clId="{96FD80E8-D936-47B7-8067-FE5F78A01A1D}" dt="2024-02-26T16:18:29.296" v="1312" actId="14100"/>
          <ac:spMkLst>
            <pc:docMk/>
            <pc:sldMk cId="0" sldId="259"/>
            <ac:spMk id="18" creationId="{A6676A6B-BF7F-430F-88A4-92BB5797E430}"/>
          </ac:spMkLst>
        </pc:spChg>
        <pc:spChg chg="mod">
          <ac:chgData name="sarah octavia" userId="ff987769d1123cc0" providerId="LiveId" clId="{96FD80E8-D936-47B7-8067-FE5F78A01A1D}" dt="2024-02-25T08:56:53.568" v="26" actId="20577"/>
          <ac:spMkLst>
            <pc:docMk/>
            <pc:sldMk cId="0" sldId="259"/>
            <ac:spMk id="20" creationId="{6A8363E8-6FFD-4833-ACB4-5E2DA64DE82B}"/>
          </ac:spMkLst>
        </pc:spChg>
        <pc:spChg chg="mod">
          <ac:chgData name="sarah octavia" userId="ff987769d1123cc0" providerId="LiveId" clId="{96FD80E8-D936-47B7-8067-FE5F78A01A1D}" dt="2024-02-25T08:58:20.564" v="45"/>
          <ac:spMkLst>
            <pc:docMk/>
            <pc:sldMk cId="0" sldId="259"/>
            <ac:spMk id="22" creationId="{90B69958-6F7E-4DC9-99DA-C0C3DE8E9EA4}"/>
          </ac:spMkLst>
        </pc:spChg>
        <pc:spChg chg="mod">
          <ac:chgData name="sarah octavia" userId="ff987769d1123cc0" providerId="LiveId" clId="{96FD80E8-D936-47B7-8067-FE5F78A01A1D}" dt="2024-02-25T08:58:43.892" v="58" actId="20577"/>
          <ac:spMkLst>
            <pc:docMk/>
            <pc:sldMk cId="0" sldId="259"/>
            <ac:spMk id="24" creationId="{E1448765-C6FB-42F8-B375-37CCF8861337}"/>
          </ac:spMkLst>
        </pc:spChg>
        <pc:spChg chg="mod">
          <ac:chgData name="sarah octavia" userId="ff987769d1123cc0" providerId="LiveId" clId="{96FD80E8-D936-47B7-8067-FE5F78A01A1D}" dt="2024-02-25T08:58:03.371" v="39" actId="14100"/>
          <ac:spMkLst>
            <pc:docMk/>
            <pc:sldMk cId="0" sldId="259"/>
            <ac:spMk id="241" creationId="{00000000-0000-0000-0000-000000000000}"/>
          </ac:spMkLst>
        </pc:spChg>
        <pc:spChg chg="mod">
          <ac:chgData name="sarah octavia" userId="ff987769d1123cc0" providerId="LiveId" clId="{96FD80E8-D936-47B7-8067-FE5F78A01A1D}" dt="2024-02-25T09:00:00.491" v="62" actId="14100"/>
          <ac:spMkLst>
            <pc:docMk/>
            <pc:sldMk cId="0" sldId="259"/>
            <ac:spMk id="242" creationId="{00000000-0000-0000-0000-000000000000}"/>
          </ac:spMkLst>
        </pc:spChg>
      </pc:sldChg>
      <pc:sldChg chg="addSp delSp modSp mod modTransition">
        <pc:chgData name="sarah octavia" userId="ff987769d1123cc0" providerId="LiveId" clId="{96FD80E8-D936-47B7-8067-FE5F78A01A1D}" dt="2024-02-26T15:47:34.376" v="1145"/>
        <pc:sldMkLst>
          <pc:docMk/>
          <pc:sldMk cId="0" sldId="261"/>
        </pc:sldMkLst>
        <pc:spChg chg="add del mod">
          <ac:chgData name="sarah octavia" userId="ff987769d1123cc0" providerId="LiveId" clId="{96FD80E8-D936-47B7-8067-FE5F78A01A1D}" dt="2024-02-25T11:09:16.996" v="279" actId="1076"/>
          <ac:spMkLst>
            <pc:docMk/>
            <pc:sldMk cId="0" sldId="261"/>
            <ac:spMk id="6" creationId="{9AE86415-8336-4891-9E44-2C743E9AB198}"/>
          </ac:spMkLst>
        </pc:spChg>
        <pc:spChg chg="add mod">
          <ac:chgData name="sarah octavia" userId="ff987769d1123cc0" providerId="LiveId" clId="{96FD80E8-D936-47B7-8067-FE5F78A01A1D}" dt="2024-02-25T12:18:55.204" v="283" actId="20577"/>
          <ac:spMkLst>
            <pc:docMk/>
            <pc:sldMk cId="0" sldId="261"/>
            <ac:spMk id="8" creationId="{70943DD6-1A31-4D1D-ACB0-21473562CAAF}"/>
          </ac:spMkLst>
        </pc:spChg>
        <pc:spChg chg="add mod">
          <ac:chgData name="sarah octavia" userId="ff987769d1123cc0" providerId="LiveId" clId="{96FD80E8-D936-47B7-8067-FE5F78A01A1D}" dt="2024-02-25T11:09:16.996" v="279" actId="1076"/>
          <ac:spMkLst>
            <pc:docMk/>
            <pc:sldMk cId="0" sldId="261"/>
            <ac:spMk id="9" creationId="{3DA82BC0-14BB-42C3-88B0-2EAA1722C2FF}"/>
          </ac:spMkLst>
        </pc:spChg>
        <pc:spChg chg="add del">
          <ac:chgData name="sarah octavia" userId="ff987769d1123cc0" providerId="LiveId" clId="{96FD80E8-D936-47B7-8067-FE5F78A01A1D}" dt="2024-02-25T09:11:38.843" v="154" actId="22"/>
          <ac:spMkLst>
            <pc:docMk/>
            <pc:sldMk cId="0" sldId="261"/>
            <ac:spMk id="10" creationId="{8880C87D-7F4F-4B19-B683-97C3493EAD7A}"/>
          </ac:spMkLst>
        </pc:spChg>
        <pc:spChg chg="add mod">
          <ac:chgData name="sarah octavia" userId="ff987769d1123cc0" providerId="LiveId" clId="{96FD80E8-D936-47B7-8067-FE5F78A01A1D}" dt="2024-02-25T11:09:34.108" v="280" actId="1076"/>
          <ac:spMkLst>
            <pc:docMk/>
            <pc:sldMk cId="0" sldId="261"/>
            <ac:spMk id="11" creationId="{F0F0AD2C-2BD2-4F1E-B41A-DB78649FC586}"/>
          </ac:spMkLst>
        </pc:spChg>
        <pc:spChg chg="add mod">
          <ac:chgData name="sarah octavia" userId="ff987769d1123cc0" providerId="LiveId" clId="{96FD80E8-D936-47B7-8067-FE5F78A01A1D}" dt="2024-02-25T09:17:36.649" v="264" actId="20577"/>
          <ac:spMkLst>
            <pc:docMk/>
            <pc:sldMk cId="0" sldId="261"/>
            <ac:spMk id="12" creationId="{9E660DE8-10AC-4EFF-A33D-C1662911E590}"/>
          </ac:spMkLst>
        </pc:spChg>
        <pc:spChg chg="mod">
          <ac:chgData name="sarah octavia" userId="ff987769d1123cc0" providerId="LiveId" clId="{96FD80E8-D936-47B7-8067-FE5F78A01A1D}" dt="2024-02-26T15:46:56.745" v="1135" actId="1076"/>
          <ac:spMkLst>
            <pc:docMk/>
            <pc:sldMk cId="0" sldId="261"/>
            <ac:spMk id="266" creationId="{00000000-0000-0000-0000-000000000000}"/>
          </ac:spMkLst>
        </pc:spChg>
        <pc:spChg chg="mod">
          <ac:chgData name="sarah octavia" userId="ff987769d1123cc0" providerId="LiveId" clId="{96FD80E8-D936-47B7-8067-FE5F78A01A1D}" dt="2024-02-25T09:17:16.410" v="253" actId="1076"/>
          <ac:spMkLst>
            <pc:docMk/>
            <pc:sldMk cId="0" sldId="261"/>
            <ac:spMk id="267" creationId="{00000000-0000-0000-0000-000000000000}"/>
          </ac:spMkLst>
        </pc:spChg>
        <pc:picChg chg="del">
          <ac:chgData name="sarah octavia" userId="ff987769d1123cc0" providerId="LiveId" clId="{96FD80E8-D936-47B7-8067-FE5F78A01A1D}" dt="2024-02-25T08:59:38.784" v="60" actId="478"/>
          <ac:picMkLst>
            <pc:docMk/>
            <pc:sldMk cId="0" sldId="261"/>
            <ac:picMk id="1026" creationId="{E2753BE3-CA3D-4A31-9BFF-B3D1C30B51A6}"/>
          </ac:picMkLst>
        </pc:picChg>
      </pc:sldChg>
      <pc:sldChg chg="modSp mod modTransition">
        <pc:chgData name="sarah octavia" userId="ff987769d1123cc0" providerId="LiveId" clId="{96FD80E8-D936-47B7-8067-FE5F78A01A1D}" dt="2024-02-26T16:17:55.628" v="1311" actId="20577"/>
        <pc:sldMkLst>
          <pc:docMk/>
          <pc:sldMk cId="0" sldId="264"/>
        </pc:sldMkLst>
        <pc:spChg chg="mod">
          <ac:chgData name="sarah octavia" userId="ff987769d1123cc0" providerId="LiveId" clId="{96FD80E8-D936-47B7-8067-FE5F78A01A1D}" dt="2024-02-26T16:17:55.628" v="1311" actId="20577"/>
          <ac:spMkLst>
            <pc:docMk/>
            <pc:sldMk cId="0" sldId="264"/>
            <ac:spMk id="7" creationId="{0159DE13-21F8-4E49-AD7C-9E579BF8B71D}"/>
          </ac:spMkLst>
        </pc:spChg>
      </pc:sldChg>
      <pc:sldChg chg="del">
        <pc:chgData name="sarah octavia" userId="ff987769d1123cc0" providerId="LiveId" clId="{96FD80E8-D936-47B7-8067-FE5F78A01A1D}" dt="2024-02-26T14:07:25.157" v="1029" actId="47"/>
        <pc:sldMkLst>
          <pc:docMk/>
          <pc:sldMk cId="0" sldId="265"/>
        </pc:sldMkLst>
      </pc:sldChg>
      <pc:sldChg chg="addSp delSp modSp mod modTransition delAnim modAnim">
        <pc:chgData name="sarah octavia" userId="ff987769d1123cc0" providerId="LiveId" clId="{96FD80E8-D936-47B7-8067-FE5F78A01A1D}" dt="2024-02-27T13:04:30.315" v="1345" actId="1076"/>
        <pc:sldMkLst>
          <pc:docMk/>
          <pc:sldMk cId="2369795761" sldId="267"/>
        </pc:sldMkLst>
        <pc:spChg chg="del">
          <ac:chgData name="sarah octavia" userId="ff987769d1123cc0" providerId="LiveId" clId="{96FD80E8-D936-47B7-8067-FE5F78A01A1D}" dt="2024-02-26T10:44:42.056" v="285" actId="478"/>
          <ac:spMkLst>
            <pc:docMk/>
            <pc:sldMk cId="2369795761" sldId="267"/>
            <ac:spMk id="6" creationId="{9AE86415-8336-4891-9E44-2C743E9AB198}"/>
          </ac:spMkLst>
        </pc:spChg>
        <pc:spChg chg="mod">
          <ac:chgData name="sarah octavia" userId="ff987769d1123cc0" providerId="LiveId" clId="{96FD80E8-D936-47B7-8067-FE5F78A01A1D}" dt="2024-02-27T13:04:17.677" v="1343" actId="1076"/>
          <ac:spMkLst>
            <pc:docMk/>
            <pc:sldMk cId="2369795761" sldId="267"/>
            <ac:spMk id="19" creationId="{1504E42E-80C1-454B-AF2C-6680FAD1F236}"/>
          </ac:spMkLst>
        </pc:spChg>
        <pc:spChg chg="add del">
          <ac:chgData name="sarah octavia" userId="ff987769d1123cc0" providerId="LiveId" clId="{96FD80E8-D936-47B7-8067-FE5F78A01A1D}" dt="2024-02-26T10:48:00.351" v="314" actId="22"/>
          <ac:spMkLst>
            <pc:docMk/>
            <pc:sldMk cId="2369795761" sldId="267"/>
            <ac:spMk id="20" creationId="{BF845957-385B-408D-818D-F8149F2D67EE}"/>
          </ac:spMkLst>
        </pc:spChg>
        <pc:spChg chg="add mod">
          <ac:chgData name="sarah octavia" userId="ff987769d1123cc0" providerId="LiveId" clId="{96FD80E8-D936-47B7-8067-FE5F78A01A1D}" dt="2024-02-27T13:03:50.312" v="1338" actId="1076"/>
          <ac:spMkLst>
            <pc:docMk/>
            <pc:sldMk cId="2369795761" sldId="267"/>
            <ac:spMk id="21" creationId="{4ADC974A-B02E-474A-BDB8-F8E706560CD0}"/>
          </ac:spMkLst>
        </pc:spChg>
        <pc:spChg chg="del">
          <ac:chgData name="sarah octavia" userId="ff987769d1123cc0" providerId="LiveId" clId="{96FD80E8-D936-47B7-8067-FE5F78A01A1D}" dt="2024-02-26T10:44:42.056" v="285" actId="478"/>
          <ac:spMkLst>
            <pc:docMk/>
            <pc:sldMk cId="2369795761" sldId="267"/>
            <ac:spMk id="23" creationId="{CBD07AD9-B724-4032-B00A-8D36489EBD8B}"/>
          </ac:spMkLst>
        </pc:spChg>
        <pc:spChg chg="add del mod">
          <ac:chgData name="sarah octavia" userId="ff987769d1123cc0" providerId="LiveId" clId="{96FD80E8-D936-47B7-8067-FE5F78A01A1D}" dt="2024-02-26T11:20:03.919" v="563" actId="21"/>
          <ac:spMkLst>
            <pc:docMk/>
            <pc:sldMk cId="2369795761" sldId="267"/>
            <ac:spMk id="24" creationId="{629EEC01-71EB-431C-B60D-CCCAE1F45599}"/>
          </ac:spMkLst>
        </pc:spChg>
        <pc:spChg chg="del mod">
          <ac:chgData name="sarah octavia" userId="ff987769d1123cc0" providerId="LiveId" clId="{96FD80E8-D936-47B7-8067-FE5F78A01A1D}" dt="2024-02-26T11:20:03.919" v="563" actId="21"/>
          <ac:spMkLst>
            <pc:docMk/>
            <pc:sldMk cId="2369795761" sldId="267"/>
            <ac:spMk id="27" creationId="{79533D2C-E145-402B-A616-A6A8F291E40C}"/>
          </ac:spMkLst>
        </pc:spChg>
        <pc:spChg chg="add mod">
          <ac:chgData name="sarah octavia" userId="ff987769d1123cc0" providerId="LiveId" clId="{96FD80E8-D936-47B7-8067-FE5F78A01A1D}" dt="2024-02-27T13:04:17.677" v="1343" actId="1076"/>
          <ac:spMkLst>
            <pc:docMk/>
            <pc:sldMk cId="2369795761" sldId="267"/>
            <ac:spMk id="32" creationId="{968E5FB4-6784-4B92-AFB0-C819E9BDC5ED}"/>
          </ac:spMkLst>
        </pc:spChg>
        <pc:spChg chg="add mod">
          <ac:chgData name="sarah octavia" userId="ff987769d1123cc0" providerId="LiveId" clId="{96FD80E8-D936-47B7-8067-FE5F78A01A1D}" dt="2024-02-27T13:04:17.677" v="1343" actId="1076"/>
          <ac:spMkLst>
            <pc:docMk/>
            <pc:sldMk cId="2369795761" sldId="267"/>
            <ac:spMk id="34" creationId="{BF7D5BD5-ECA3-45D8-8559-C3EEFBF1F17A}"/>
          </ac:spMkLst>
        </pc:spChg>
        <pc:spChg chg="add mod">
          <ac:chgData name="sarah octavia" userId="ff987769d1123cc0" providerId="LiveId" clId="{96FD80E8-D936-47B7-8067-FE5F78A01A1D}" dt="2024-02-27T13:04:30.315" v="1345" actId="1076"/>
          <ac:spMkLst>
            <pc:docMk/>
            <pc:sldMk cId="2369795761" sldId="267"/>
            <ac:spMk id="37" creationId="{8D205768-E06C-4051-AD5E-A5888CB3900E}"/>
          </ac:spMkLst>
        </pc:spChg>
        <pc:spChg chg="add mod">
          <ac:chgData name="sarah octavia" userId="ff987769d1123cc0" providerId="LiveId" clId="{96FD80E8-D936-47B7-8067-FE5F78A01A1D}" dt="2024-02-27T13:04:23.348" v="1344" actId="1076"/>
          <ac:spMkLst>
            <pc:docMk/>
            <pc:sldMk cId="2369795761" sldId="267"/>
            <ac:spMk id="39" creationId="{1CA890D3-D938-4B20-A88E-5071FEF0F50B}"/>
          </ac:spMkLst>
        </pc:spChg>
        <pc:spChg chg="mod">
          <ac:chgData name="sarah octavia" userId="ff987769d1123cc0" providerId="LiveId" clId="{96FD80E8-D936-47B7-8067-FE5F78A01A1D}" dt="2024-02-25T09:00:16.332" v="68" actId="20577"/>
          <ac:spMkLst>
            <pc:docMk/>
            <pc:sldMk cId="2369795761" sldId="267"/>
            <ac:spMk id="266" creationId="{00000000-0000-0000-0000-000000000000}"/>
          </ac:spMkLst>
        </pc:spChg>
        <pc:picChg chg="add del">
          <ac:chgData name="sarah octavia" userId="ff987769d1123cc0" providerId="LiveId" clId="{96FD80E8-D936-47B7-8067-FE5F78A01A1D}" dt="2024-02-26T10:44:42.056" v="285" actId="478"/>
          <ac:picMkLst>
            <pc:docMk/>
            <pc:sldMk cId="2369795761" sldId="267"/>
            <ac:picMk id="2" creationId="{45D1ED0B-8E9E-41B6-ABDD-5971D3BA09FD}"/>
          </ac:picMkLst>
        </pc:picChg>
        <pc:picChg chg="add mod">
          <ac:chgData name="sarah octavia" userId="ff987769d1123cc0" providerId="LiveId" clId="{96FD80E8-D936-47B7-8067-FE5F78A01A1D}" dt="2024-02-27T13:04:17.677" v="1343" actId="1076"/>
          <ac:picMkLst>
            <pc:docMk/>
            <pc:sldMk cId="2369795761" sldId="267"/>
            <ac:picMk id="4" creationId="{620D646D-0B02-4504-9DA5-DBB6C2AD2C78}"/>
          </ac:picMkLst>
        </pc:picChg>
        <pc:picChg chg="add del mod modCrop">
          <ac:chgData name="sarah octavia" userId="ff987769d1123cc0" providerId="LiveId" clId="{96FD80E8-D936-47B7-8067-FE5F78A01A1D}" dt="2024-02-26T11:20:03.919" v="563" actId="21"/>
          <ac:picMkLst>
            <pc:docMk/>
            <pc:sldMk cId="2369795761" sldId="267"/>
            <ac:picMk id="7" creationId="{88E89F46-616A-4CB1-AD2E-01D5289112EB}"/>
          </ac:picMkLst>
        </pc:picChg>
        <pc:picChg chg="del">
          <ac:chgData name="sarah octavia" userId="ff987769d1123cc0" providerId="LiveId" clId="{96FD80E8-D936-47B7-8067-FE5F78A01A1D}" dt="2024-02-26T10:44:42.056" v="285" actId="478"/>
          <ac:picMkLst>
            <pc:docMk/>
            <pc:sldMk cId="2369795761" sldId="267"/>
            <ac:picMk id="9" creationId="{5BD090DB-F31D-4C3B-B2CA-8E21017918CB}"/>
          </ac:picMkLst>
        </pc:picChg>
        <pc:picChg chg="add del mod modCrop">
          <ac:chgData name="sarah octavia" userId="ff987769d1123cc0" providerId="LiveId" clId="{96FD80E8-D936-47B7-8067-FE5F78A01A1D}" dt="2024-02-26T11:06:50.235" v="510" actId="478"/>
          <ac:picMkLst>
            <pc:docMk/>
            <pc:sldMk cId="2369795761" sldId="267"/>
            <ac:picMk id="10" creationId="{8F06E594-063C-4CE5-BDC7-DCC501D9F0F1}"/>
          </ac:picMkLst>
        </pc:picChg>
        <pc:picChg chg="add del mod modCrop">
          <ac:chgData name="sarah octavia" userId="ff987769d1123cc0" providerId="LiveId" clId="{96FD80E8-D936-47B7-8067-FE5F78A01A1D}" dt="2024-02-26T11:20:03.919" v="563" actId="21"/>
          <ac:picMkLst>
            <pc:docMk/>
            <pc:sldMk cId="2369795761" sldId="267"/>
            <ac:picMk id="12" creationId="{8DB8CE9D-8E67-44DD-BC51-964542FBB8D5}"/>
          </ac:picMkLst>
        </pc:picChg>
        <pc:picChg chg="add del mod modCrop">
          <ac:chgData name="sarah octavia" userId="ff987769d1123cc0" providerId="LiveId" clId="{96FD80E8-D936-47B7-8067-FE5F78A01A1D}" dt="2024-02-26T11:20:03.919" v="563" actId="21"/>
          <ac:picMkLst>
            <pc:docMk/>
            <pc:sldMk cId="2369795761" sldId="267"/>
            <ac:picMk id="14" creationId="{0CC78061-1125-44CC-BC5F-41ACC88C72EA}"/>
          </ac:picMkLst>
        </pc:picChg>
        <pc:picChg chg="del">
          <ac:chgData name="sarah octavia" userId="ff987769d1123cc0" providerId="LiveId" clId="{96FD80E8-D936-47B7-8067-FE5F78A01A1D}" dt="2024-02-26T10:44:53.786" v="288" actId="478"/>
          <ac:picMkLst>
            <pc:docMk/>
            <pc:sldMk cId="2369795761" sldId="267"/>
            <ac:picMk id="18" creationId="{18B6CAB3-14E3-4AEE-BB01-F7EC41A312E7}"/>
          </ac:picMkLst>
        </pc:picChg>
        <pc:picChg chg="add mod">
          <ac:chgData name="sarah octavia" userId="ff987769d1123cc0" providerId="LiveId" clId="{96FD80E8-D936-47B7-8067-FE5F78A01A1D}" dt="2024-02-27T13:04:17.677" v="1343" actId="1076"/>
          <ac:picMkLst>
            <pc:docMk/>
            <pc:sldMk cId="2369795761" sldId="267"/>
            <ac:picMk id="20" creationId="{42C28CC4-0D31-446C-9AFD-02C6B64C5424}"/>
          </ac:picMkLst>
        </pc:picChg>
        <pc:picChg chg="add del mod">
          <ac:chgData name="sarah octavia" userId="ff987769d1123cc0" providerId="LiveId" clId="{96FD80E8-D936-47B7-8067-FE5F78A01A1D}" dt="2024-02-26T11:20:03.919" v="563" actId="21"/>
          <ac:picMkLst>
            <pc:docMk/>
            <pc:sldMk cId="2369795761" sldId="267"/>
            <ac:picMk id="25" creationId="{77EFCCDB-C172-4D8C-80DD-E56645CB984B}"/>
          </ac:picMkLst>
        </pc:picChg>
        <pc:picChg chg="add mod">
          <ac:chgData name="sarah octavia" userId="ff987769d1123cc0" providerId="LiveId" clId="{96FD80E8-D936-47B7-8067-FE5F78A01A1D}" dt="2024-02-27T13:04:17.677" v="1343" actId="1076"/>
          <ac:picMkLst>
            <pc:docMk/>
            <pc:sldMk cId="2369795761" sldId="267"/>
            <ac:picMk id="33" creationId="{2DCB8B93-BDAF-48A4-BD1F-00613511B156}"/>
          </ac:picMkLst>
        </pc:picChg>
        <pc:picChg chg="add mod">
          <ac:chgData name="sarah octavia" userId="ff987769d1123cc0" providerId="LiveId" clId="{96FD80E8-D936-47B7-8067-FE5F78A01A1D}" dt="2024-02-27T13:04:17.677" v="1343" actId="1076"/>
          <ac:picMkLst>
            <pc:docMk/>
            <pc:sldMk cId="2369795761" sldId="267"/>
            <ac:picMk id="35" creationId="{B1E4E04E-C0DD-4D40-99E1-522BE41888A2}"/>
          </ac:picMkLst>
        </pc:picChg>
        <pc:picChg chg="add mod">
          <ac:chgData name="sarah octavia" userId="ff987769d1123cc0" providerId="LiveId" clId="{96FD80E8-D936-47B7-8067-FE5F78A01A1D}" dt="2024-02-27T13:04:17.677" v="1343" actId="1076"/>
          <ac:picMkLst>
            <pc:docMk/>
            <pc:sldMk cId="2369795761" sldId="267"/>
            <ac:picMk id="38" creationId="{5A6E6752-8556-491B-A879-797023ACDF06}"/>
          </ac:picMkLst>
        </pc:picChg>
        <pc:picChg chg="add mod">
          <ac:chgData name="sarah octavia" userId="ff987769d1123cc0" providerId="LiveId" clId="{96FD80E8-D936-47B7-8067-FE5F78A01A1D}" dt="2024-02-27T13:04:17.677" v="1343" actId="1076"/>
          <ac:picMkLst>
            <pc:docMk/>
            <pc:sldMk cId="2369795761" sldId="267"/>
            <ac:picMk id="40" creationId="{DD2F5149-3E89-4650-B0C6-2EB7673EA401}"/>
          </ac:picMkLst>
        </pc:picChg>
        <pc:picChg chg="del">
          <ac:chgData name="sarah octavia" userId="ff987769d1123cc0" providerId="LiveId" clId="{96FD80E8-D936-47B7-8067-FE5F78A01A1D}" dt="2024-02-26T10:44:50.156" v="286" actId="478"/>
          <ac:picMkLst>
            <pc:docMk/>
            <pc:sldMk cId="2369795761" sldId="267"/>
            <ac:picMk id="1026" creationId="{E2753BE3-CA3D-4A31-9BFF-B3D1C30B51A6}"/>
          </ac:picMkLst>
        </pc:picChg>
        <pc:picChg chg="add mod">
          <ac:chgData name="sarah octavia" userId="ff987769d1123cc0" providerId="LiveId" clId="{96FD80E8-D936-47B7-8067-FE5F78A01A1D}" dt="2024-02-27T13:04:17.677" v="1343" actId="1076"/>
          <ac:picMkLst>
            <pc:docMk/>
            <pc:sldMk cId="2369795761" sldId="267"/>
            <ac:picMk id="1028" creationId="{CBAF2BB8-B0BB-442A-8F4C-B65AE64B8C63}"/>
          </ac:picMkLst>
        </pc:picChg>
        <pc:picChg chg="add del mod">
          <ac:chgData name="sarah octavia" userId="ff987769d1123cc0" providerId="LiveId" clId="{96FD80E8-D936-47B7-8067-FE5F78A01A1D}" dt="2024-02-27T13:02:05.978" v="1319" actId="21"/>
          <ac:picMkLst>
            <pc:docMk/>
            <pc:sldMk cId="2369795761" sldId="267"/>
            <ac:picMk id="1030" creationId="{22CC86CE-7A0B-4412-81CE-311ADE7AA3C1}"/>
          </ac:picMkLst>
        </pc:picChg>
        <pc:picChg chg="add mod">
          <ac:chgData name="sarah octavia" userId="ff987769d1123cc0" providerId="LiveId" clId="{96FD80E8-D936-47B7-8067-FE5F78A01A1D}" dt="2024-02-27T13:04:17.677" v="1343" actId="1076"/>
          <ac:picMkLst>
            <pc:docMk/>
            <pc:sldMk cId="2369795761" sldId="267"/>
            <ac:picMk id="1032" creationId="{7A614A66-E83B-4DF6-A883-4C66000C6D77}"/>
          </ac:picMkLst>
        </pc:picChg>
        <pc:picChg chg="del">
          <ac:chgData name="sarah octavia" userId="ff987769d1123cc0" providerId="LiveId" clId="{96FD80E8-D936-47B7-8067-FE5F78A01A1D}" dt="2024-02-26T10:44:52.068" v="287" actId="478"/>
          <ac:picMkLst>
            <pc:docMk/>
            <pc:sldMk cId="2369795761" sldId="267"/>
            <ac:picMk id="1034" creationId="{FF17A7EC-02A7-4EB2-92DF-5442224BCCCE}"/>
          </ac:picMkLst>
        </pc:picChg>
        <pc:picChg chg="del">
          <ac:chgData name="sarah octavia" userId="ff987769d1123cc0" providerId="LiveId" clId="{96FD80E8-D936-47B7-8067-FE5F78A01A1D}" dt="2024-02-26T10:44:42.056" v="285" actId="478"/>
          <ac:picMkLst>
            <pc:docMk/>
            <pc:sldMk cId="2369795761" sldId="267"/>
            <ac:picMk id="1036" creationId="{F373602A-7EF3-4400-8869-5C4249F378BB}"/>
          </ac:picMkLst>
        </pc:picChg>
      </pc:sldChg>
      <pc:sldChg chg="addSp delSp modSp mod modTransition modAnim">
        <pc:chgData name="sarah octavia" userId="ff987769d1123cc0" providerId="LiveId" clId="{96FD80E8-D936-47B7-8067-FE5F78A01A1D}" dt="2024-02-26T15:48:46.793" v="1151"/>
        <pc:sldMkLst>
          <pc:docMk/>
          <pc:sldMk cId="3005904593" sldId="268"/>
        </pc:sldMkLst>
        <pc:spChg chg="add mod">
          <ac:chgData name="sarah octavia" userId="ff987769d1123cc0" providerId="LiveId" clId="{96FD80E8-D936-47B7-8067-FE5F78A01A1D}" dt="2024-02-26T11:35:05.134" v="709" actId="1076"/>
          <ac:spMkLst>
            <pc:docMk/>
            <pc:sldMk cId="3005904593" sldId="268"/>
            <ac:spMk id="8" creationId="{836562F8-7A79-40AB-9B21-AEC352726013}"/>
          </ac:spMkLst>
        </pc:spChg>
        <pc:spChg chg="add mod">
          <ac:chgData name="sarah octavia" userId="ff987769d1123cc0" providerId="LiveId" clId="{96FD80E8-D936-47B7-8067-FE5F78A01A1D}" dt="2024-02-26T11:40:51.758" v="770" actId="1076"/>
          <ac:spMkLst>
            <pc:docMk/>
            <pc:sldMk cId="3005904593" sldId="268"/>
            <ac:spMk id="10" creationId="{DC4D0704-FB2E-462D-B727-A030AA25EC5C}"/>
          </ac:spMkLst>
        </pc:spChg>
        <pc:spChg chg="add mod">
          <ac:chgData name="sarah octavia" userId="ff987769d1123cc0" providerId="LiveId" clId="{96FD80E8-D936-47B7-8067-FE5F78A01A1D}" dt="2024-02-26T11:40:40.670" v="767" actId="1076"/>
          <ac:spMkLst>
            <pc:docMk/>
            <pc:sldMk cId="3005904593" sldId="268"/>
            <ac:spMk id="14" creationId="{2E5E9C64-51DE-4232-B942-C9DB2F01C2E6}"/>
          </ac:spMkLst>
        </pc:spChg>
        <pc:spChg chg="del">
          <ac:chgData name="sarah octavia" userId="ff987769d1123cc0" providerId="LiveId" clId="{96FD80E8-D936-47B7-8067-FE5F78A01A1D}" dt="2024-02-26T11:20:11.266" v="564" actId="478"/>
          <ac:spMkLst>
            <pc:docMk/>
            <pc:sldMk cId="3005904593" sldId="268"/>
            <ac:spMk id="16" creationId="{2347971B-C4B4-4108-9551-D2761CFAFB1F}"/>
          </ac:spMkLst>
        </pc:spChg>
        <pc:spChg chg="add mod">
          <ac:chgData name="sarah octavia" userId="ff987769d1123cc0" providerId="LiveId" clId="{96FD80E8-D936-47B7-8067-FE5F78A01A1D}" dt="2024-02-26T11:41:17.486" v="778" actId="1076"/>
          <ac:spMkLst>
            <pc:docMk/>
            <pc:sldMk cId="3005904593" sldId="268"/>
            <ac:spMk id="18" creationId="{E0D7CD5B-CD4E-475C-99A3-3A7337107A20}"/>
          </ac:spMkLst>
        </pc:spChg>
        <pc:spChg chg="mod">
          <ac:chgData name="sarah octavia" userId="ff987769d1123cc0" providerId="LiveId" clId="{96FD80E8-D936-47B7-8067-FE5F78A01A1D}" dt="2024-02-25T09:02:35.508" v="107"/>
          <ac:spMkLst>
            <pc:docMk/>
            <pc:sldMk cId="3005904593" sldId="268"/>
            <ac:spMk id="266" creationId="{00000000-0000-0000-0000-000000000000}"/>
          </ac:spMkLst>
        </pc:spChg>
        <pc:graphicFrameChg chg="del">
          <ac:chgData name="sarah octavia" userId="ff987769d1123cc0" providerId="LiveId" clId="{96FD80E8-D936-47B7-8067-FE5F78A01A1D}" dt="2024-02-26T11:20:16.426" v="565" actId="478"/>
          <ac:graphicFrameMkLst>
            <pc:docMk/>
            <pc:sldMk cId="3005904593" sldId="268"/>
            <ac:graphicFrameMk id="2" creationId="{6F9615B0-4A91-4DA3-868A-4AC56FEA7441}"/>
          </ac:graphicFrameMkLst>
        </pc:graphicFrameChg>
        <pc:picChg chg="add mod modCrop">
          <ac:chgData name="sarah octavia" userId="ff987769d1123cc0" providerId="LiveId" clId="{96FD80E8-D936-47B7-8067-FE5F78A01A1D}" dt="2024-02-26T11:42:06.326" v="794" actId="1076"/>
          <ac:picMkLst>
            <pc:docMk/>
            <pc:sldMk cId="3005904593" sldId="268"/>
            <ac:picMk id="4" creationId="{E0194FD7-FED4-46EE-AA7D-F3C7BF79BF49}"/>
          </ac:picMkLst>
        </pc:picChg>
        <pc:picChg chg="add del mod modCrop">
          <ac:chgData name="sarah octavia" userId="ff987769d1123cc0" providerId="LiveId" clId="{96FD80E8-D936-47B7-8067-FE5F78A01A1D}" dt="2024-02-26T11:39:24.526" v="752" actId="478"/>
          <ac:picMkLst>
            <pc:docMk/>
            <pc:sldMk cId="3005904593" sldId="268"/>
            <ac:picMk id="6" creationId="{EDF095A9-53B4-4C23-B870-E7DA5EF4B671}"/>
          </ac:picMkLst>
        </pc:picChg>
        <pc:picChg chg="del">
          <ac:chgData name="sarah octavia" userId="ff987769d1123cc0" providerId="LiveId" clId="{96FD80E8-D936-47B7-8067-FE5F78A01A1D}" dt="2024-02-26T11:20:19.028" v="566" actId="478"/>
          <ac:picMkLst>
            <pc:docMk/>
            <pc:sldMk cId="3005904593" sldId="268"/>
            <ac:picMk id="7" creationId="{405B6CE1-78E8-419A-A7D1-F8765C92E84A}"/>
          </ac:picMkLst>
        </pc:picChg>
        <pc:picChg chg="add mod">
          <ac:chgData name="sarah octavia" userId="ff987769d1123cc0" providerId="LiveId" clId="{96FD80E8-D936-47B7-8067-FE5F78A01A1D}" dt="2024-02-26T11:40:18.806" v="762" actId="1076"/>
          <ac:picMkLst>
            <pc:docMk/>
            <pc:sldMk cId="3005904593" sldId="268"/>
            <ac:picMk id="9" creationId="{67877526-3300-4798-8F20-0E89F477898A}"/>
          </ac:picMkLst>
        </pc:picChg>
        <pc:picChg chg="add mod">
          <ac:chgData name="sarah octavia" userId="ff987769d1123cc0" providerId="LiveId" clId="{96FD80E8-D936-47B7-8067-FE5F78A01A1D}" dt="2024-02-26T11:41:50.494" v="791" actId="1076"/>
          <ac:picMkLst>
            <pc:docMk/>
            <pc:sldMk cId="3005904593" sldId="268"/>
            <ac:picMk id="11" creationId="{A45A42FC-45CD-4431-99E7-C74BED2679D6}"/>
          </ac:picMkLst>
        </pc:picChg>
        <pc:picChg chg="add mod">
          <ac:chgData name="sarah octavia" userId="ff987769d1123cc0" providerId="LiveId" clId="{96FD80E8-D936-47B7-8067-FE5F78A01A1D}" dt="2024-02-26T11:20:45.488" v="569" actId="208"/>
          <ac:picMkLst>
            <pc:docMk/>
            <pc:sldMk cId="3005904593" sldId="268"/>
            <ac:picMk id="12" creationId="{E1EEEB74-F218-45E1-B84C-6FFD719063AD}"/>
          </ac:picMkLst>
        </pc:picChg>
        <pc:picChg chg="add mod">
          <ac:chgData name="sarah octavia" userId="ff987769d1123cc0" providerId="LiveId" clId="{96FD80E8-D936-47B7-8067-FE5F78A01A1D}" dt="2024-02-26T11:20:45.488" v="569" actId="208"/>
          <ac:picMkLst>
            <pc:docMk/>
            <pc:sldMk cId="3005904593" sldId="268"/>
            <ac:picMk id="13" creationId="{18FF7FAE-DA15-4B1F-A3A1-6B27A4428EB5}"/>
          </ac:picMkLst>
        </pc:picChg>
        <pc:picChg chg="add mod modCrop">
          <ac:chgData name="sarah octavia" userId="ff987769d1123cc0" providerId="LiveId" clId="{96FD80E8-D936-47B7-8067-FE5F78A01A1D}" dt="2024-02-26T11:41:58.719" v="793" actId="208"/>
          <ac:picMkLst>
            <pc:docMk/>
            <pc:sldMk cId="3005904593" sldId="268"/>
            <ac:picMk id="19" creationId="{1E2988E3-D66B-407F-BA48-012DBDF562A7}"/>
          </ac:picMkLst>
        </pc:picChg>
        <pc:picChg chg="add mod">
          <ac:chgData name="sarah octavia" userId="ff987769d1123cc0" providerId="LiveId" clId="{96FD80E8-D936-47B7-8067-FE5F78A01A1D}" dt="2024-02-26T15:48:19.976" v="1146" actId="1076"/>
          <ac:picMkLst>
            <pc:docMk/>
            <pc:sldMk cId="3005904593" sldId="268"/>
            <ac:picMk id="21" creationId="{A9BFBA1D-0714-4C39-9489-775771AC2CDD}"/>
          </ac:picMkLst>
        </pc:picChg>
      </pc:sldChg>
      <pc:sldChg chg="modSp del mod">
        <pc:chgData name="sarah octavia" userId="ff987769d1123cc0" providerId="LiveId" clId="{96FD80E8-D936-47B7-8067-FE5F78A01A1D}" dt="2024-02-26T11:42:32.166" v="795" actId="47"/>
        <pc:sldMkLst>
          <pc:docMk/>
          <pc:sldMk cId="885989574" sldId="271"/>
        </pc:sldMkLst>
        <pc:spChg chg="mod">
          <ac:chgData name="sarah octavia" userId="ff987769d1123cc0" providerId="LiveId" clId="{96FD80E8-D936-47B7-8067-FE5F78A01A1D}" dt="2024-02-25T09:00:29.256" v="84" actId="20577"/>
          <ac:spMkLst>
            <pc:docMk/>
            <pc:sldMk cId="885989574" sldId="271"/>
            <ac:spMk id="266" creationId="{00000000-0000-0000-0000-000000000000}"/>
          </ac:spMkLst>
        </pc:spChg>
      </pc:sldChg>
      <pc:sldChg chg="modSp del mod">
        <pc:chgData name="sarah octavia" userId="ff987769d1123cc0" providerId="LiveId" clId="{96FD80E8-D936-47B7-8067-FE5F78A01A1D}" dt="2024-02-26T13:33:13.383" v="796" actId="47"/>
        <pc:sldMkLst>
          <pc:docMk/>
          <pc:sldMk cId="85118112" sldId="273"/>
        </pc:sldMkLst>
        <pc:spChg chg="mod">
          <ac:chgData name="sarah octavia" userId="ff987769d1123cc0" providerId="LiveId" clId="{96FD80E8-D936-47B7-8067-FE5F78A01A1D}" dt="2024-02-25T09:01:26.715" v="103"/>
          <ac:spMkLst>
            <pc:docMk/>
            <pc:sldMk cId="85118112" sldId="273"/>
            <ac:spMk id="266" creationId="{00000000-0000-0000-0000-000000000000}"/>
          </ac:spMkLst>
        </pc:spChg>
      </pc:sldChg>
      <pc:sldChg chg="addSp delSp modSp add del mod modTransition delAnim">
        <pc:chgData name="sarah octavia" userId="ff987769d1123cc0" providerId="LiveId" clId="{96FD80E8-D936-47B7-8067-FE5F78A01A1D}" dt="2024-02-26T16:24:27.455" v="1318"/>
        <pc:sldMkLst>
          <pc:docMk/>
          <pc:sldMk cId="10245119" sldId="274"/>
        </pc:sldMkLst>
        <pc:spChg chg="add mod">
          <ac:chgData name="sarah octavia" userId="ff987769d1123cc0" providerId="LiveId" clId="{96FD80E8-D936-47B7-8067-FE5F78A01A1D}" dt="2024-02-26T14:06:32.795" v="985" actId="1076"/>
          <ac:spMkLst>
            <pc:docMk/>
            <pc:sldMk cId="10245119" sldId="274"/>
            <ac:spMk id="2" creationId="{BCDB0657-5AFF-4032-954B-B9BB31A409A4}"/>
          </ac:spMkLst>
        </pc:spChg>
        <pc:spChg chg="mod">
          <ac:chgData name="sarah octavia" userId="ff987769d1123cc0" providerId="LiveId" clId="{96FD80E8-D936-47B7-8067-FE5F78A01A1D}" dt="2024-02-25T09:01:42.603" v="104"/>
          <ac:spMkLst>
            <pc:docMk/>
            <pc:sldMk cId="10245119" sldId="274"/>
            <ac:spMk id="5" creationId="{17A9D7EC-4156-4E30-8ECF-722255A635FE}"/>
          </ac:spMkLst>
        </pc:spChg>
        <pc:spChg chg="mod">
          <ac:chgData name="sarah octavia" userId="ff987769d1123cc0" providerId="LiveId" clId="{96FD80E8-D936-47B7-8067-FE5F78A01A1D}" dt="2024-02-26T16:24:27.455" v="1318"/>
          <ac:spMkLst>
            <pc:docMk/>
            <pc:sldMk cId="10245119" sldId="274"/>
            <ac:spMk id="17" creationId="{497EAE1A-7B03-4069-9D79-28057AFB615C}"/>
          </ac:spMkLst>
        </pc:spChg>
        <pc:spChg chg="add mod">
          <ac:chgData name="sarah octavia" userId="ff987769d1123cc0" providerId="LiveId" clId="{96FD80E8-D936-47B7-8067-FE5F78A01A1D}" dt="2024-02-26T14:06:49.674" v="999" actId="20577"/>
          <ac:spMkLst>
            <pc:docMk/>
            <pc:sldMk cId="10245119" sldId="274"/>
            <ac:spMk id="18" creationId="{241EF96D-83C7-41F8-A5F5-6771345A0634}"/>
          </ac:spMkLst>
        </pc:spChg>
        <pc:spChg chg="del">
          <ac:chgData name="sarah octavia" userId="ff987769d1123cc0" providerId="LiveId" clId="{96FD80E8-D936-47B7-8067-FE5F78A01A1D}" dt="2024-02-26T14:02:23.560" v="959" actId="478"/>
          <ac:spMkLst>
            <pc:docMk/>
            <pc:sldMk cId="10245119" sldId="274"/>
            <ac:spMk id="19" creationId="{432FE2E1-B86C-4177-9FE7-293DD8670129}"/>
          </ac:spMkLst>
        </pc:spChg>
        <pc:spChg chg="del mod">
          <ac:chgData name="sarah octavia" userId="ff987769d1123cc0" providerId="LiveId" clId="{96FD80E8-D936-47B7-8067-FE5F78A01A1D}" dt="2024-02-26T14:02:30.429" v="961" actId="478"/>
          <ac:spMkLst>
            <pc:docMk/>
            <pc:sldMk cId="10245119" sldId="274"/>
            <ac:spMk id="20" creationId="{3FD0A885-60A7-4BA0-A97D-380BF0573D63}"/>
          </ac:spMkLst>
        </pc:spChg>
        <pc:spChg chg="add mod">
          <ac:chgData name="sarah octavia" userId="ff987769d1123cc0" providerId="LiveId" clId="{96FD80E8-D936-47B7-8067-FE5F78A01A1D}" dt="2024-02-26T14:07:10.273" v="1028" actId="20577"/>
          <ac:spMkLst>
            <pc:docMk/>
            <pc:sldMk cId="10245119" sldId="274"/>
            <ac:spMk id="21" creationId="{B1394365-4C64-4481-B67B-33A5BD37F915}"/>
          </ac:spMkLst>
        </pc:spChg>
        <pc:spChg chg="del">
          <ac:chgData name="sarah octavia" userId="ff987769d1123cc0" providerId="LiveId" clId="{96FD80E8-D936-47B7-8067-FE5F78A01A1D}" dt="2024-02-26T14:02:23.560" v="959" actId="478"/>
          <ac:spMkLst>
            <pc:docMk/>
            <pc:sldMk cId="10245119" sldId="274"/>
            <ac:spMk id="22" creationId="{2E7EA0D1-D355-4607-A9A8-A43175BF5214}"/>
          </ac:spMkLst>
        </pc:spChg>
        <pc:picChg chg="add del mod">
          <ac:chgData name="sarah octavia" userId="ff987769d1123cc0" providerId="LiveId" clId="{96FD80E8-D936-47B7-8067-FE5F78A01A1D}" dt="2024-02-26T14:05:33.857" v="976" actId="478"/>
          <ac:picMkLst>
            <pc:docMk/>
            <pc:sldMk cId="10245119" sldId="274"/>
            <ac:picMk id="3" creationId="{2A16A203-F564-4D19-BA34-C68FCAE65273}"/>
          </ac:picMkLst>
        </pc:picChg>
        <pc:picChg chg="del">
          <ac:chgData name="sarah octavia" userId="ff987769d1123cc0" providerId="LiveId" clId="{96FD80E8-D936-47B7-8067-FE5F78A01A1D}" dt="2024-02-26T14:00:02.528" v="946" actId="478"/>
          <ac:picMkLst>
            <pc:docMk/>
            <pc:sldMk cId="10245119" sldId="274"/>
            <ac:picMk id="12" creationId="{CD42C121-6F3A-4C40-82BA-A31B8D6D1569}"/>
          </ac:picMkLst>
        </pc:picChg>
        <pc:picChg chg="del">
          <ac:chgData name="sarah octavia" userId="ff987769d1123cc0" providerId="LiveId" clId="{96FD80E8-D936-47B7-8067-FE5F78A01A1D}" dt="2024-02-26T14:00:02.528" v="946" actId="478"/>
          <ac:picMkLst>
            <pc:docMk/>
            <pc:sldMk cId="10245119" sldId="274"/>
            <ac:picMk id="13" creationId="{0B6BB26A-85E7-4E7C-B029-417F63AF001C}"/>
          </ac:picMkLst>
        </pc:picChg>
        <pc:picChg chg="del">
          <ac:chgData name="sarah octavia" userId="ff987769d1123cc0" providerId="LiveId" clId="{96FD80E8-D936-47B7-8067-FE5F78A01A1D}" dt="2024-02-26T14:00:02.528" v="946" actId="478"/>
          <ac:picMkLst>
            <pc:docMk/>
            <pc:sldMk cId="10245119" sldId="274"/>
            <ac:picMk id="15" creationId="{A6FF8A7E-027A-433B-9A39-78C2EC28D958}"/>
          </ac:picMkLst>
        </pc:picChg>
        <pc:picChg chg="del">
          <ac:chgData name="sarah octavia" userId="ff987769d1123cc0" providerId="LiveId" clId="{96FD80E8-D936-47B7-8067-FE5F78A01A1D}" dt="2024-02-26T13:59:58.686" v="945" actId="478"/>
          <ac:picMkLst>
            <pc:docMk/>
            <pc:sldMk cId="10245119" sldId="274"/>
            <ac:picMk id="16" creationId="{EB559349-51E8-46F4-9898-DFD2DCE00D27}"/>
          </ac:picMkLst>
        </pc:picChg>
        <pc:picChg chg="add del mod">
          <ac:chgData name="sarah octavia" userId="ff987769d1123cc0" providerId="LiveId" clId="{96FD80E8-D936-47B7-8067-FE5F78A01A1D}" dt="2024-02-26T14:06:26.572" v="984" actId="1076"/>
          <ac:picMkLst>
            <pc:docMk/>
            <pc:sldMk cId="10245119" sldId="274"/>
            <ac:picMk id="296" creationId="{00000000-0000-0000-0000-000000000000}"/>
          </ac:picMkLst>
        </pc:picChg>
        <pc:picChg chg="add del mod">
          <ac:chgData name="sarah octavia" userId="ff987769d1123cc0" providerId="LiveId" clId="{96FD80E8-D936-47B7-8067-FE5F78A01A1D}" dt="2024-02-26T14:04:15.557" v="970" actId="478"/>
          <ac:picMkLst>
            <pc:docMk/>
            <pc:sldMk cId="10245119" sldId="274"/>
            <ac:picMk id="6146" creationId="{45F2828A-6C82-44ED-A581-79F65F14B655}"/>
          </ac:picMkLst>
        </pc:picChg>
        <pc:picChg chg="add del mod">
          <ac:chgData name="sarah octavia" userId="ff987769d1123cc0" providerId="LiveId" clId="{96FD80E8-D936-47B7-8067-FE5F78A01A1D}" dt="2024-02-26T14:04:07.654" v="967" actId="478"/>
          <ac:picMkLst>
            <pc:docMk/>
            <pc:sldMk cId="10245119" sldId="274"/>
            <ac:picMk id="6148" creationId="{45345977-2E1D-4E8E-B1CF-C94743E94EB4}"/>
          </ac:picMkLst>
        </pc:picChg>
        <pc:picChg chg="add del mod">
          <ac:chgData name="sarah octavia" userId="ff987769d1123cc0" providerId="LiveId" clId="{96FD80E8-D936-47B7-8067-FE5F78A01A1D}" dt="2024-02-26T14:06:21.947" v="982" actId="478"/>
          <ac:picMkLst>
            <pc:docMk/>
            <pc:sldMk cId="10245119" sldId="274"/>
            <ac:picMk id="6152" creationId="{A58E3DEE-8F4B-4971-BD6D-0555627D46DD}"/>
          </ac:picMkLst>
        </pc:picChg>
      </pc:sldChg>
      <pc:sldChg chg="addSp delSp modSp mod modTransition delAnim">
        <pc:chgData name="sarah octavia" userId="ff987769d1123cc0" providerId="LiveId" clId="{96FD80E8-D936-47B7-8067-FE5F78A01A1D}" dt="2024-02-26T15:47:34.376" v="1145"/>
        <pc:sldMkLst>
          <pc:docMk/>
          <pc:sldMk cId="648485706" sldId="275"/>
        </pc:sldMkLst>
        <pc:spChg chg="mod">
          <ac:chgData name="sarah octavia" userId="ff987769d1123cc0" providerId="LiveId" clId="{96FD80E8-D936-47B7-8067-FE5F78A01A1D}" dt="2024-02-25T09:00:47.864" v="102" actId="20577"/>
          <ac:spMkLst>
            <pc:docMk/>
            <pc:sldMk cId="648485706" sldId="275"/>
            <ac:spMk id="5" creationId="{17A9D7EC-4156-4E30-8ECF-722255A635FE}"/>
          </ac:spMkLst>
        </pc:spChg>
        <pc:spChg chg="add del">
          <ac:chgData name="sarah octavia" userId="ff987769d1123cc0" providerId="LiveId" clId="{96FD80E8-D936-47B7-8067-FE5F78A01A1D}" dt="2024-02-26T13:33:31.786" v="801" actId="22"/>
          <ac:spMkLst>
            <pc:docMk/>
            <pc:sldMk cId="648485706" sldId="275"/>
            <ac:spMk id="10" creationId="{6CDAA2C0-AEDA-46A8-9839-7C6711EA7DAC}"/>
          </ac:spMkLst>
        </pc:spChg>
        <pc:spChg chg="add del">
          <ac:chgData name="sarah octavia" userId="ff987769d1123cc0" providerId="LiveId" clId="{96FD80E8-D936-47B7-8067-FE5F78A01A1D}" dt="2024-02-26T13:33:46.572" v="803" actId="22"/>
          <ac:spMkLst>
            <pc:docMk/>
            <pc:sldMk cId="648485706" sldId="275"/>
            <ac:spMk id="12" creationId="{61B6AE60-5A9B-4FE7-8DDF-789CED3DBE0C}"/>
          </ac:spMkLst>
        </pc:spChg>
        <pc:spChg chg="add mod">
          <ac:chgData name="sarah octavia" userId="ff987769d1123cc0" providerId="LiveId" clId="{96FD80E8-D936-47B7-8067-FE5F78A01A1D}" dt="2024-02-26T15:30:52.902" v="1109" actId="113"/>
          <ac:spMkLst>
            <pc:docMk/>
            <pc:sldMk cId="648485706" sldId="275"/>
            <ac:spMk id="18" creationId="{7EA49462-685C-4582-A5FA-C1EB1F1FB632}"/>
          </ac:spMkLst>
        </pc:spChg>
        <pc:spChg chg="del">
          <ac:chgData name="sarah octavia" userId="ff987769d1123cc0" providerId="LiveId" clId="{96FD80E8-D936-47B7-8067-FE5F78A01A1D}" dt="2024-02-26T13:35:51.398" v="820" actId="21"/>
          <ac:spMkLst>
            <pc:docMk/>
            <pc:sldMk cId="648485706" sldId="275"/>
            <ac:spMk id="24" creationId="{C59EB7AE-3754-4666-92F4-241D6AB5A849}"/>
          </ac:spMkLst>
        </pc:spChg>
        <pc:spChg chg="del">
          <ac:chgData name="sarah octavia" userId="ff987769d1123cc0" providerId="LiveId" clId="{96FD80E8-D936-47B7-8067-FE5F78A01A1D}" dt="2024-02-26T13:35:51.398" v="820" actId="21"/>
          <ac:spMkLst>
            <pc:docMk/>
            <pc:sldMk cId="648485706" sldId="275"/>
            <ac:spMk id="25" creationId="{66F4C2D3-A03D-4039-9E9D-1DCC866B8BBD}"/>
          </ac:spMkLst>
        </pc:spChg>
        <pc:picChg chg="del">
          <ac:chgData name="sarah octavia" userId="ff987769d1123cc0" providerId="LiveId" clId="{96FD80E8-D936-47B7-8067-FE5F78A01A1D}" dt="2024-02-26T13:33:27.096" v="799" actId="478"/>
          <ac:picMkLst>
            <pc:docMk/>
            <pc:sldMk cId="648485706" sldId="275"/>
            <ac:picMk id="19" creationId="{6803B808-2404-47AC-9FB0-AD0772F74E6B}"/>
          </ac:picMkLst>
        </pc:picChg>
        <pc:picChg chg="del mod">
          <ac:chgData name="sarah octavia" userId="ff987769d1123cc0" providerId="LiveId" clId="{96FD80E8-D936-47B7-8067-FE5F78A01A1D}" dt="2024-02-26T13:33:25.706" v="798" actId="478"/>
          <ac:picMkLst>
            <pc:docMk/>
            <pc:sldMk cId="648485706" sldId="275"/>
            <ac:picMk id="21" creationId="{DBA1834B-BDFB-4204-A0C3-131D2B6E2694}"/>
          </ac:picMkLst>
        </pc:picChg>
        <pc:picChg chg="mod">
          <ac:chgData name="sarah octavia" userId="ff987769d1123cc0" providerId="LiveId" clId="{96FD80E8-D936-47B7-8067-FE5F78A01A1D}" dt="2024-02-26T14:12:02.972" v="1054" actId="1076"/>
          <ac:picMkLst>
            <pc:docMk/>
            <pc:sldMk cId="648485706" sldId="275"/>
            <ac:picMk id="296" creationId="{00000000-0000-0000-0000-000000000000}"/>
          </ac:picMkLst>
        </pc:picChg>
        <pc:picChg chg="add del mod">
          <ac:chgData name="sarah octavia" userId="ff987769d1123cc0" providerId="LiveId" clId="{96FD80E8-D936-47B7-8067-FE5F78A01A1D}" dt="2024-02-26T13:36:14.652" v="824" actId="478"/>
          <ac:picMkLst>
            <pc:docMk/>
            <pc:sldMk cId="648485706" sldId="275"/>
            <ac:picMk id="2050" creationId="{E03018B5-53A4-41F6-8B77-40D459B015C3}"/>
          </ac:picMkLst>
        </pc:picChg>
        <pc:picChg chg="add mod">
          <ac:chgData name="sarah octavia" userId="ff987769d1123cc0" providerId="LiveId" clId="{96FD80E8-D936-47B7-8067-FE5F78A01A1D}" dt="2024-02-26T14:12:13.803" v="1055" actId="1076"/>
          <ac:picMkLst>
            <pc:docMk/>
            <pc:sldMk cId="648485706" sldId="275"/>
            <ac:picMk id="2052" creationId="{D8A39E5D-C627-4ABC-8BC0-D46C290C9B17}"/>
          </ac:picMkLst>
        </pc:picChg>
        <pc:picChg chg="add mod">
          <ac:chgData name="sarah octavia" userId="ff987769d1123cc0" providerId="LiveId" clId="{96FD80E8-D936-47B7-8067-FE5F78A01A1D}" dt="2024-02-26T14:12:13.803" v="1055" actId="1076"/>
          <ac:picMkLst>
            <pc:docMk/>
            <pc:sldMk cId="648485706" sldId="275"/>
            <ac:picMk id="2054" creationId="{914D6674-B47F-4920-92C1-EC1A66E8BE9B}"/>
          </ac:picMkLst>
        </pc:picChg>
        <pc:picChg chg="add del mod">
          <ac:chgData name="sarah octavia" userId="ff987769d1123cc0" providerId="LiveId" clId="{96FD80E8-D936-47B7-8067-FE5F78A01A1D}" dt="2024-02-26T13:37:16.454" v="837" actId="21"/>
          <ac:picMkLst>
            <pc:docMk/>
            <pc:sldMk cId="648485706" sldId="275"/>
            <ac:picMk id="2056" creationId="{263948E7-C0FB-4AD5-B20D-4E6BDA0C0526}"/>
          </ac:picMkLst>
        </pc:picChg>
      </pc:sldChg>
      <pc:sldChg chg="modTransition">
        <pc:chgData name="sarah octavia" userId="ff987769d1123cc0" providerId="LiveId" clId="{96FD80E8-D936-47B7-8067-FE5F78A01A1D}" dt="2024-02-26T15:47:34.376" v="1145"/>
        <pc:sldMkLst>
          <pc:docMk/>
          <pc:sldMk cId="821296395" sldId="276"/>
        </pc:sldMkLst>
      </pc:sldChg>
      <pc:sldChg chg="addSp delSp modSp add mod modTransition">
        <pc:chgData name="sarah octavia" userId="ff987769d1123cc0" providerId="LiveId" clId="{96FD80E8-D936-47B7-8067-FE5F78A01A1D}" dt="2024-02-26T15:47:34.376" v="1145"/>
        <pc:sldMkLst>
          <pc:docMk/>
          <pc:sldMk cId="3605703646" sldId="277"/>
        </pc:sldMkLst>
        <pc:spChg chg="add mod">
          <ac:chgData name="sarah octavia" userId="ff987769d1123cc0" providerId="LiveId" clId="{96FD80E8-D936-47B7-8067-FE5F78A01A1D}" dt="2024-02-26T15:31:17.347" v="1112" actId="1076"/>
          <ac:spMkLst>
            <pc:docMk/>
            <pc:sldMk cId="3605703646" sldId="277"/>
            <ac:spMk id="7" creationId="{B054D2BB-A599-4A91-9796-11EFF266B84A}"/>
          </ac:spMkLst>
        </pc:spChg>
        <pc:spChg chg="mod">
          <ac:chgData name="sarah octavia" userId="ff987769d1123cc0" providerId="LiveId" clId="{96FD80E8-D936-47B7-8067-FE5F78A01A1D}" dt="2024-02-26T15:29:52.600" v="1098" actId="1076"/>
          <ac:spMkLst>
            <pc:docMk/>
            <pc:sldMk cId="3605703646" sldId="277"/>
            <ac:spMk id="9" creationId="{02F09C96-98EC-4DFD-9824-27FD73F108A6}"/>
          </ac:spMkLst>
        </pc:spChg>
        <pc:spChg chg="add del mod">
          <ac:chgData name="sarah octavia" userId="ff987769d1123cc0" providerId="LiveId" clId="{96FD80E8-D936-47B7-8067-FE5F78A01A1D}" dt="2024-02-26T14:21:45.708" v="1095" actId="478"/>
          <ac:spMkLst>
            <pc:docMk/>
            <pc:sldMk cId="3605703646" sldId="277"/>
            <ac:spMk id="17" creationId="{F8A3375E-D397-4145-9788-85AADBE10574}"/>
          </ac:spMkLst>
        </pc:spChg>
        <pc:spChg chg="add del mod">
          <ac:chgData name="sarah octavia" userId="ff987769d1123cc0" providerId="LiveId" clId="{96FD80E8-D936-47B7-8067-FE5F78A01A1D}" dt="2024-02-26T14:21:19.188" v="1092"/>
          <ac:spMkLst>
            <pc:docMk/>
            <pc:sldMk cId="3605703646" sldId="277"/>
            <ac:spMk id="18" creationId="{314E011D-EE35-4732-8E21-AAE463D53761}"/>
          </ac:spMkLst>
        </pc:spChg>
        <pc:picChg chg="add del">
          <ac:chgData name="sarah octavia" userId="ff987769d1123cc0" providerId="LiveId" clId="{96FD80E8-D936-47B7-8067-FE5F78A01A1D}" dt="2024-02-26T15:30:14.561" v="1101"/>
          <ac:picMkLst>
            <pc:docMk/>
            <pc:sldMk cId="3605703646" sldId="277"/>
            <ac:picMk id="2" creationId="{46A43603-6483-4230-813D-24098282268F}"/>
          </ac:picMkLst>
        </pc:picChg>
        <pc:picChg chg="add del mod">
          <ac:chgData name="sarah octavia" userId="ff987769d1123cc0" providerId="LiveId" clId="{96FD80E8-D936-47B7-8067-FE5F78A01A1D}" dt="2024-02-26T13:53:29.102" v="916" actId="478"/>
          <ac:picMkLst>
            <pc:docMk/>
            <pc:sldMk cId="3605703646" sldId="277"/>
            <ac:picMk id="3" creationId="{6233B905-08E4-4262-AC5E-7309B5E7712E}"/>
          </ac:picMkLst>
        </pc:picChg>
        <pc:picChg chg="add del mod">
          <ac:chgData name="sarah octavia" userId="ff987769d1123cc0" providerId="LiveId" clId="{96FD80E8-D936-47B7-8067-FE5F78A01A1D}" dt="2024-02-26T13:41:39.302" v="883" actId="478"/>
          <ac:picMkLst>
            <pc:docMk/>
            <pc:sldMk cId="3605703646" sldId="277"/>
            <ac:picMk id="4" creationId="{84911C45-C7CF-4903-8F0B-62AA22C37989}"/>
          </ac:picMkLst>
        </pc:picChg>
        <pc:picChg chg="add del mod modCrop">
          <ac:chgData name="sarah octavia" userId="ff987769d1123cc0" providerId="LiveId" clId="{96FD80E8-D936-47B7-8067-FE5F78A01A1D}" dt="2024-02-26T13:46:30.451" v="894" actId="478"/>
          <ac:picMkLst>
            <pc:docMk/>
            <pc:sldMk cId="3605703646" sldId="277"/>
            <ac:picMk id="7" creationId="{041D9E20-4F71-44FB-A314-7827C1797D16}"/>
          </ac:picMkLst>
        </pc:picChg>
        <pc:picChg chg="add mod modCrop">
          <ac:chgData name="sarah octavia" userId="ff987769d1123cc0" providerId="LiveId" clId="{96FD80E8-D936-47B7-8067-FE5F78A01A1D}" dt="2024-02-26T13:53:55.121" v="926" actId="1037"/>
          <ac:picMkLst>
            <pc:docMk/>
            <pc:sldMk cId="3605703646" sldId="277"/>
            <ac:picMk id="10" creationId="{E88744CF-540F-4B50-B1C1-78653F97D2B6}"/>
          </ac:picMkLst>
        </pc:picChg>
        <pc:picChg chg="del">
          <ac:chgData name="sarah octavia" userId="ff987769d1123cc0" providerId="LiveId" clId="{96FD80E8-D936-47B7-8067-FE5F78A01A1D}" dt="2024-02-26T13:37:43.255" v="845" actId="478"/>
          <ac:picMkLst>
            <pc:docMk/>
            <pc:sldMk cId="3605703646" sldId="277"/>
            <ac:picMk id="2052" creationId="{D8A39E5D-C627-4ABC-8BC0-D46C290C9B17}"/>
          </ac:picMkLst>
        </pc:picChg>
        <pc:picChg chg="del">
          <ac:chgData name="sarah octavia" userId="ff987769d1123cc0" providerId="LiveId" clId="{96FD80E8-D936-47B7-8067-FE5F78A01A1D}" dt="2024-02-26T13:37:45.140" v="846" actId="478"/>
          <ac:picMkLst>
            <pc:docMk/>
            <pc:sldMk cId="3605703646" sldId="277"/>
            <ac:picMk id="2054" creationId="{914D6674-B47F-4920-92C1-EC1A66E8BE9B}"/>
          </ac:picMkLst>
        </pc:picChg>
        <pc:picChg chg="add del">
          <ac:chgData name="sarah octavia" userId="ff987769d1123cc0" providerId="LiveId" clId="{96FD80E8-D936-47B7-8067-FE5F78A01A1D}" dt="2024-02-26T13:41:42.156" v="885" actId="478"/>
          <ac:picMkLst>
            <pc:docMk/>
            <pc:sldMk cId="3605703646" sldId="277"/>
            <ac:picMk id="5122" creationId="{8B15BDF5-1355-4D5C-887C-81A294E566C9}"/>
          </ac:picMkLst>
        </pc:picChg>
        <pc:picChg chg="add del mod">
          <ac:chgData name="sarah octavia" userId="ff987769d1123cc0" providerId="LiveId" clId="{96FD80E8-D936-47B7-8067-FE5F78A01A1D}" dt="2024-02-26T13:41:40.682" v="884" actId="478"/>
          <ac:picMkLst>
            <pc:docMk/>
            <pc:sldMk cId="3605703646" sldId="277"/>
            <ac:picMk id="5124" creationId="{67ED660D-2999-4AED-95E7-A832CB71289E}"/>
          </ac:picMkLst>
        </pc:picChg>
        <pc:picChg chg="add mod">
          <ac:chgData name="sarah octavia" userId="ff987769d1123cc0" providerId="LiveId" clId="{96FD80E8-D936-47B7-8067-FE5F78A01A1D}" dt="2024-02-26T13:53:45.436" v="921" actId="14100"/>
          <ac:picMkLst>
            <pc:docMk/>
            <pc:sldMk cId="3605703646" sldId="277"/>
            <ac:picMk id="5126" creationId="{8D8F8BFD-32C4-4A00-91ED-8071E0D8445F}"/>
          </ac:picMkLst>
        </pc:picChg>
      </pc:sldChg>
      <pc:sldChg chg="addSp delSp modSp add mod modTransition">
        <pc:chgData name="sarah octavia" userId="ff987769d1123cc0" providerId="LiveId" clId="{96FD80E8-D936-47B7-8067-FE5F78A01A1D}" dt="2024-02-26T15:47:34.376" v="1145"/>
        <pc:sldMkLst>
          <pc:docMk/>
          <pc:sldMk cId="42969193" sldId="278"/>
        </pc:sldMkLst>
        <pc:spChg chg="add mod">
          <ac:chgData name="sarah octavia" userId="ff987769d1123cc0" providerId="LiveId" clId="{96FD80E8-D936-47B7-8067-FE5F78A01A1D}" dt="2024-02-26T15:30:47.519" v="1108" actId="113"/>
          <ac:spMkLst>
            <pc:docMk/>
            <pc:sldMk cId="42969193" sldId="278"/>
            <ac:spMk id="10" creationId="{6F28C346-3BC9-48A2-B3E3-7B6E25A26E71}"/>
          </ac:spMkLst>
        </pc:spChg>
        <pc:picChg chg="mod">
          <ac:chgData name="sarah octavia" userId="ff987769d1123cc0" providerId="LiveId" clId="{96FD80E8-D936-47B7-8067-FE5F78A01A1D}" dt="2024-02-26T14:17:02.840" v="1081" actId="1076"/>
          <ac:picMkLst>
            <pc:docMk/>
            <pc:sldMk cId="42969193" sldId="278"/>
            <ac:picMk id="296" creationId="{00000000-0000-0000-0000-000000000000}"/>
          </ac:picMkLst>
        </pc:picChg>
        <pc:picChg chg="del">
          <ac:chgData name="sarah octavia" userId="ff987769d1123cc0" providerId="LiveId" clId="{96FD80E8-D936-47B7-8067-FE5F78A01A1D}" dt="2024-02-26T13:38:39.278" v="851" actId="478"/>
          <ac:picMkLst>
            <pc:docMk/>
            <pc:sldMk cId="42969193" sldId="278"/>
            <ac:picMk id="2052" creationId="{D8A39E5D-C627-4ABC-8BC0-D46C290C9B17}"/>
          </ac:picMkLst>
        </pc:picChg>
        <pc:picChg chg="del">
          <ac:chgData name="sarah octavia" userId="ff987769d1123cc0" providerId="LiveId" clId="{96FD80E8-D936-47B7-8067-FE5F78A01A1D}" dt="2024-02-26T13:38:41.894" v="852" actId="478"/>
          <ac:picMkLst>
            <pc:docMk/>
            <pc:sldMk cId="42969193" sldId="278"/>
            <ac:picMk id="2054" creationId="{914D6674-B47F-4920-92C1-EC1A66E8BE9B}"/>
          </ac:picMkLst>
        </pc:picChg>
        <pc:picChg chg="add mod">
          <ac:chgData name="sarah octavia" userId="ff987769d1123cc0" providerId="LiveId" clId="{96FD80E8-D936-47B7-8067-FE5F78A01A1D}" dt="2024-02-26T14:17:33.435" v="1086" actId="1076"/>
          <ac:picMkLst>
            <pc:docMk/>
            <pc:sldMk cId="42969193" sldId="278"/>
            <ac:picMk id="4098" creationId="{EF796F2E-6928-4B9D-AE96-8075362461D6}"/>
          </ac:picMkLst>
        </pc:picChg>
        <pc:picChg chg="add mod">
          <ac:chgData name="sarah octavia" userId="ff987769d1123cc0" providerId="LiveId" clId="{96FD80E8-D936-47B7-8067-FE5F78A01A1D}" dt="2024-02-26T14:17:33.435" v="1086" actId="1076"/>
          <ac:picMkLst>
            <pc:docMk/>
            <pc:sldMk cId="42969193" sldId="278"/>
            <ac:picMk id="4100" creationId="{6ABE217E-63DF-45EA-8DC7-6CD6BB452D5B}"/>
          </ac:picMkLst>
        </pc:picChg>
      </pc:sldChg>
      <pc:sldChg chg="addSp delSp modSp add mod modTransition">
        <pc:chgData name="sarah octavia" userId="ff987769d1123cc0" providerId="LiveId" clId="{96FD80E8-D936-47B7-8067-FE5F78A01A1D}" dt="2024-02-26T15:47:34.376" v="1145"/>
        <pc:sldMkLst>
          <pc:docMk/>
          <pc:sldMk cId="1702221621" sldId="279"/>
        </pc:sldMkLst>
        <pc:spChg chg="add mod">
          <ac:chgData name="sarah octavia" userId="ff987769d1123cc0" providerId="LiveId" clId="{96FD80E8-D936-47B7-8067-FE5F78A01A1D}" dt="2024-02-26T15:36:36.829" v="1120" actId="20577"/>
          <ac:spMkLst>
            <pc:docMk/>
            <pc:sldMk cId="1702221621" sldId="279"/>
            <ac:spMk id="7" creationId="{10FCF651-10DB-4051-B84D-DF3181B9759F}"/>
          </ac:spMkLst>
        </pc:spChg>
        <pc:picChg chg="add mod modCrop">
          <ac:chgData name="sarah octavia" userId="ff987769d1123cc0" providerId="LiveId" clId="{96FD80E8-D936-47B7-8067-FE5F78A01A1D}" dt="2024-02-26T13:55:13.355" v="936" actId="1076"/>
          <ac:picMkLst>
            <pc:docMk/>
            <pc:sldMk cId="1702221621" sldId="279"/>
            <ac:picMk id="3" creationId="{9540F5AA-5D77-40C0-BB26-4CBED76C49EB}"/>
          </ac:picMkLst>
        </pc:picChg>
        <pc:picChg chg="add mod modCrop">
          <ac:chgData name="sarah octavia" userId="ff987769d1123cc0" providerId="LiveId" clId="{96FD80E8-D936-47B7-8067-FE5F78A01A1D}" dt="2024-02-26T13:58:08.178" v="942" actId="14100"/>
          <ac:picMkLst>
            <pc:docMk/>
            <pc:sldMk cId="1702221621" sldId="279"/>
            <ac:picMk id="6" creationId="{F2E42BF0-F097-47E2-B4E8-D092334340BA}"/>
          </ac:picMkLst>
        </pc:picChg>
        <pc:picChg chg="del">
          <ac:chgData name="sarah octavia" userId="ff987769d1123cc0" providerId="LiveId" clId="{96FD80E8-D936-47B7-8067-FE5F78A01A1D}" dt="2024-02-26T13:54:50.204" v="929" actId="478"/>
          <ac:picMkLst>
            <pc:docMk/>
            <pc:sldMk cId="1702221621" sldId="279"/>
            <ac:picMk id="10" creationId="{E88744CF-540F-4B50-B1C1-78653F97D2B6}"/>
          </ac:picMkLst>
        </pc:picChg>
        <pc:picChg chg="del">
          <ac:chgData name="sarah octavia" userId="ff987769d1123cc0" providerId="LiveId" clId="{96FD80E8-D936-47B7-8067-FE5F78A01A1D}" dt="2024-02-26T13:54:48.480" v="928" actId="478"/>
          <ac:picMkLst>
            <pc:docMk/>
            <pc:sldMk cId="1702221621" sldId="279"/>
            <ac:picMk id="5126" creationId="{8D8F8BFD-32C4-4A00-91ED-8071E0D8445F}"/>
          </ac:picMkLst>
        </pc:picChg>
      </pc:sldChg>
      <pc:sldChg chg="add del">
        <pc:chgData name="sarah octavia" userId="ff987769d1123cc0" providerId="LiveId" clId="{96FD80E8-D936-47B7-8067-FE5F78A01A1D}" dt="2024-02-26T13:54:51.805" v="931"/>
        <pc:sldMkLst>
          <pc:docMk/>
          <pc:sldMk cId="3566608742" sldId="280"/>
        </pc:sldMkLst>
      </pc:sldChg>
      <pc:sldChg chg="addSp delSp modSp add mod">
        <pc:chgData name="sarah octavia" userId="ff987769d1123cc0" providerId="LiveId" clId="{96FD80E8-D936-47B7-8067-FE5F78A01A1D}" dt="2024-02-26T16:09:43.733" v="1241" actId="14100"/>
        <pc:sldMkLst>
          <pc:docMk/>
          <pc:sldMk cId="4121534423" sldId="280"/>
        </pc:sldMkLst>
        <pc:spChg chg="mod">
          <ac:chgData name="sarah octavia" userId="ff987769d1123cc0" providerId="LiveId" clId="{96FD80E8-D936-47B7-8067-FE5F78A01A1D}" dt="2024-02-26T16:09:19.767" v="1240" actId="1076"/>
          <ac:spMkLst>
            <pc:docMk/>
            <pc:sldMk cId="4121534423" sldId="280"/>
            <ac:spMk id="7" creationId="{10FCF651-10DB-4051-B84D-DF3181B9759F}"/>
          </ac:spMkLst>
        </pc:spChg>
        <pc:spChg chg="add del mod">
          <ac:chgData name="sarah octavia" userId="ff987769d1123cc0" providerId="LiveId" clId="{96FD80E8-D936-47B7-8067-FE5F78A01A1D}" dt="2024-02-26T16:07:14.961" v="1164" actId="478"/>
          <ac:spMkLst>
            <pc:docMk/>
            <pc:sldMk cId="4121534423" sldId="280"/>
            <ac:spMk id="11" creationId="{97F46310-3F26-4333-84ED-9E758D3EAA7E}"/>
          </ac:spMkLst>
        </pc:spChg>
        <pc:spChg chg="add mod">
          <ac:chgData name="sarah octavia" userId="ff987769d1123cc0" providerId="LiveId" clId="{96FD80E8-D936-47B7-8067-FE5F78A01A1D}" dt="2024-02-26T16:09:15.620" v="1239" actId="1076"/>
          <ac:spMkLst>
            <pc:docMk/>
            <pc:sldMk cId="4121534423" sldId="280"/>
            <ac:spMk id="12" creationId="{9A753F74-F66E-434C-93F1-8A93E1D71BA8}"/>
          </ac:spMkLst>
        </pc:spChg>
        <pc:picChg chg="del">
          <ac:chgData name="sarah octavia" userId="ff987769d1123cc0" providerId="LiveId" clId="{96FD80E8-D936-47B7-8067-FE5F78A01A1D}" dt="2024-02-26T16:04:14.023" v="1153" actId="478"/>
          <ac:picMkLst>
            <pc:docMk/>
            <pc:sldMk cId="4121534423" sldId="280"/>
            <ac:picMk id="3" creationId="{9540F5AA-5D77-40C0-BB26-4CBED76C49EB}"/>
          </ac:picMkLst>
        </pc:picChg>
        <pc:picChg chg="add mod modCrop">
          <ac:chgData name="sarah octavia" userId="ff987769d1123cc0" providerId="LiveId" clId="{96FD80E8-D936-47B7-8067-FE5F78A01A1D}" dt="2024-02-26T16:09:43.733" v="1241" actId="14100"/>
          <ac:picMkLst>
            <pc:docMk/>
            <pc:sldMk cId="4121534423" sldId="280"/>
            <ac:picMk id="4" creationId="{AE83AFE1-F81C-4F0D-91F4-4D6B6DBA74C7}"/>
          </ac:picMkLst>
        </pc:picChg>
        <pc:picChg chg="del">
          <ac:chgData name="sarah octavia" userId="ff987769d1123cc0" providerId="LiveId" clId="{96FD80E8-D936-47B7-8067-FE5F78A01A1D}" dt="2024-02-26T16:04:15.553" v="1154" actId="478"/>
          <ac:picMkLst>
            <pc:docMk/>
            <pc:sldMk cId="4121534423" sldId="280"/>
            <ac:picMk id="6" creationId="{F2E42BF0-F097-47E2-B4E8-D092334340BA}"/>
          </ac:picMkLst>
        </pc:picChg>
        <pc:picChg chg="mod">
          <ac:chgData name="sarah octavia" userId="ff987769d1123cc0" providerId="LiveId" clId="{96FD80E8-D936-47B7-8067-FE5F78A01A1D}" dt="2024-02-26T16:08:32.613" v="1210" actId="1076"/>
          <ac:picMkLst>
            <pc:docMk/>
            <pc:sldMk cId="4121534423" sldId="280"/>
            <ac:picMk id="296" creationId="{00000000-0000-0000-0000-000000000000}"/>
          </ac:picMkLst>
        </pc:picChg>
      </pc:sldChg>
    </pc:docChg>
  </pc:docChgLst>
  <pc:docChgLst>
    <pc:chgData name="sarah octavia" userId="ff987769d1123cc0" providerId="LiveId" clId="{5DD90932-DF6D-44E6-B7E0-A3F2A1B4F8E2}"/>
    <pc:docChg chg="undo custSel addSld delSld modSld sldOrd">
      <pc:chgData name="sarah octavia" userId="ff987769d1123cc0" providerId="LiveId" clId="{5DD90932-DF6D-44E6-B7E0-A3F2A1B4F8E2}" dt="2024-02-01T13:02:58.477" v="2518"/>
      <pc:docMkLst>
        <pc:docMk/>
      </pc:docMkLst>
      <pc:sldChg chg="addSp delSp modSp mod modTransition">
        <pc:chgData name="sarah octavia" userId="ff987769d1123cc0" providerId="LiveId" clId="{5DD90932-DF6D-44E6-B7E0-A3F2A1B4F8E2}" dt="2024-01-31T12:12:07.516" v="2130"/>
        <pc:sldMkLst>
          <pc:docMk/>
          <pc:sldMk cId="0" sldId="256"/>
        </pc:sldMkLst>
        <pc:spChg chg="add mod">
          <ac:chgData name="sarah octavia" userId="ff987769d1123cc0" providerId="LiveId" clId="{5DD90932-DF6D-44E6-B7E0-A3F2A1B4F8E2}" dt="2024-01-30T00:47:10.122" v="373" actId="207"/>
          <ac:spMkLst>
            <pc:docMk/>
            <pc:sldMk cId="0" sldId="256"/>
            <ac:spMk id="5" creationId="{9D8B4AE7-16BC-43BB-9CEC-35B37FEBE2DF}"/>
          </ac:spMkLst>
        </pc:spChg>
        <pc:spChg chg="add del">
          <ac:chgData name="sarah octavia" userId="ff987769d1123cc0" providerId="LiveId" clId="{5DD90932-DF6D-44E6-B7E0-A3F2A1B4F8E2}" dt="2024-01-30T00:09:51.339" v="48" actId="478"/>
          <ac:spMkLst>
            <pc:docMk/>
            <pc:sldMk cId="0" sldId="256"/>
            <ac:spMk id="7" creationId="{78D04CDF-5A13-4D66-BF27-757EF22AD3B0}"/>
          </ac:spMkLst>
        </pc:spChg>
        <pc:spChg chg="add del mod">
          <ac:chgData name="sarah octavia" userId="ff987769d1123cc0" providerId="LiveId" clId="{5DD90932-DF6D-44E6-B7E0-A3F2A1B4F8E2}" dt="2024-01-31T10:17:33.077" v="1410"/>
          <ac:spMkLst>
            <pc:docMk/>
            <pc:sldMk cId="0" sldId="256"/>
            <ac:spMk id="7" creationId="{F39ACE2C-53B2-41BC-8859-D251A265875D}"/>
          </ac:spMkLst>
        </pc:spChg>
        <pc:spChg chg="add mod">
          <ac:chgData name="sarah octavia" userId="ff987769d1123cc0" providerId="LiveId" clId="{5DD90932-DF6D-44E6-B7E0-A3F2A1B4F8E2}" dt="2024-01-30T00:18:05.181" v="132" actId="20577"/>
          <ac:spMkLst>
            <pc:docMk/>
            <pc:sldMk cId="0" sldId="256"/>
            <ac:spMk id="8" creationId="{5BB0DBCC-778F-4052-B311-5F97C25E497C}"/>
          </ac:spMkLst>
        </pc:spChg>
        <pc:spChg chg="add del mod">
          <ac:chgData name="sarah octavia" userId="ff987769d1123cc0" providerId="LiveId" clId="{5DD90932-DF6D-44E6-B7E0-A3F2A1B4F8E2}" dt="2024-01-31T10:17:44.336" v="1412" actId="478"/>
          <ac:spMkLst>
            <pc:docMk/>
            <pc:sldMk cId="0" sldId="256"/>
            <ac:spMk id="9" creationId="{8ACAE59E-69BF-4DA1-8BA6-8A3FC592A1C6}"/>
          </ac:spMkLst>
        </pc:spChg>
        <pc:spChg chg="mod">
          <ac:chgData name="sarah octavia" userId="ff987769d1123cc0" providerId="LiveId" clId="{5DD90932-DF6D-44E6-B7E0-A3F2A1B4F8E2}" dt="2024-01-30T00:20:45.489" v="141" actId="1076"/>
          <ac:spMkLst>
            <pc:docMk/>
            <pc:sldMk cId="0" sldId="256"/>
            <ac:spMk id="221" creationId="{00000000-0000-0000-0000-000000000000}"/>
          </ac:spMkLst>
        </pc:spChg>
        <pc:picChg chg="mod">
          <ac:chgData name="sarah octavia" userId="ff987769d1123cc0" providerId="LiveId" clId="{5DD90932-DF6D-44E6-B7E0-A3F2A1B4F8E2}" dt="2024-01-30T00:10:15.873" v="99" actId="1076"/>
          <ac:picMkLst>
            <pc:docMk/>
            <pc:sldMk cId="0" sldId="256"/>
            <ac:picMk id="220" creationId="{00000000-0000-0000-0000-000000000000}"/>
          </ac:picMkLst>
        </pc:picChg>
      </pc:sldChg>
      <pc:sldChg chg="del">
        <pc:chgData name="sarah octavia" userId="ff987769d1123cc0" providerId="LiveId" clId="{5DD90932-DF6D-44E6-B7E0-A3F2A1B4F8E2}" dt="2024-01-30T00:10:51.868" v="105" actId="47"/>
        <pc:sldMkLst>
          <pc:docMk/>
          <pc:sldMk cId="0" sldId="257"/>
        </pc:sldMkLst>
      </pc:sldChg>
      <pc:sldChg chg="del">
        <pc:chgData name="sarah octavia" userId="ff987769d1123cc0" providerId="LiveId" clId="{5DD90932-DF6D-44E6-B7E0-A3F2A1B4F8E2}" dt="2024-01-30T00:10:51.868" v="105" actId="47"/>
        <pc:sldMkLst>
          <pc:docMk/>
          <pc:sldMk cId="0" sldId="258"/>
        </pc:sldMkLst>
      </pc:sldChg>
      <pc:sldChg chg="addSp delSp modSp mod modTransition modAnim">
        <pc:chgData name="sarah octavia" userId="ff987769d1123cc0" providerId="LiveId" clId="{5DD90932-DF6D-44E6-B7E0-A3F2A1B4F8E2}" dt="2024-02-01T12:47:42.135" v="2505"/>
        <pc:sldMkLst>
          <pc:docMk/>
          <pc:sldMk cId="0" sldId="259"/>
        </pc:sldMkLst>
        <pc:spChg chg="add del">
          <ac:chgData name="sarah octavia" userId="ff987769d1123cc0" providerId="LiveId" clId="{5DD90932-DF6D-44E6-B7E0-A3F2A1B4F8E2}" dt="2024-01-30T00:36:48.681" v="308" actId="478"/>
          <ac:spMkLst>
            <pc:docMk/>
            <pc:sldMk cId="0" sldId="259"/>
            <ac:spMk id="4" creationId="{94988040-E902-4D25-8698-3CDD252A94F3}"/>
          </ac:spMkLst>
        </pc:spChg>
        <pc:spChg chg="add del">
          <ac:chgData name="sarah octavia" userId="ff987769d1123cc0" providerId="LiveId" clId="{5DD90932-DF6D-44E6-B7E0-A3F2A1B4F8E2}" dt="2024-01-30T00:37:25.809" v="310" actId="478"/>
          <ac:spMkLst>
            <pc:docMk/>
            <pc:sldMk cId="0" sldId="259"/>
            <ac:spMk id="5" creationId="{481204AF-EDD4-48A9-8695-D6AA628F80DE}"/>
          </ac:spMkLst>
        </pc:spChg>
        <pc:spChg chg="add del">
          <ac:chgData name="sarah octavia" userId="ff987769d1123cc0" providerId="LiveId" clId="{5DD90932-DF6D-44E6-B7E0-A3F2A1B4F8E2}" dt="2024-01-30T00:38:33.434" v="323" actId="478"/>
          <ac:spMkLst>
            <pc:docMk/>
            <pc:sldMk cId="0" sldId="259"/>
            <ac:spMk id="17" creationId="{4506F347-E869-4D99-8F40-7BCB9553F4A9}"/>
          </ac:spMkLst>
        </pc:spChg>
        <pc:spChg chg="add mod">
          <ac:chgData name="sarah octavia" userId="ff987769d1123cc0" providerId="LiveId" clId="{5DD90932-DF6D-44E6-B7E0-A3F2A1B4F8E2}" dt="2024-01-30T00:39:29.873" v="331" actId="1076"/>
          <ac:spMkLst>
            <pc:docMk/>
            <pc:sldMk cId="0" sldId="259"/>
            <ac:spMk id="18" creationId="{A6676A6B-BF7F-430F-88A4-92BB5797E430}"/>
          </ac:spMkLst>
        </pc:spChg>
        <pc:spChg chg="add mod">
          <ac:chgData name="sarah octavia" userId="ff987769d1123cc0" providerId="LiveId" clId="{5DD90932-DF6D-44E6-B7E0-A3F2A1B4F8E2}" dt="2024-01-30T00:39:43.242" v="336" actId="1076"/>
          <ac:spMkLst>
            <pc:docMk/>
            <pc:sldMk cId="0" sldId="259"/>
            <ac:spMk id="19" creationId="{0A81FBD4-1A47-4135-B94B-CCAFA510A20C}"/>
          </ac:spMkLst>
        </pc:spChg>
        <pc:spChg chg="add mod">
          <ac:chgData name="sarah octavia" userId="ff987769d1123cc0" providerId="LiveId" clId="{5DD90932-DF6D-44E6-B7E0-A3F2A1B4F8E2}" dt="2024-01-30T00:34:33.553" v="299" actId="1076"/>
          <ac:spMkLst>
            <pc:docMk/>
            <pc:sldMk cId="0" sldId="259"/>
            <ac:spMk id="20" creationId="{6A8363E8-6FFD-4833-ACB4-5E2DA64DE82B}"/>
          </ac:spMkLst>
        </pc:spChg>
        <pc:spChg chg="add mod">
          <ac:chgData name="sarah octavia" userId="ff987769d1123cc0" providerId="LiveId" clId="{5DD90932-DF6D-44E6-B7E0-A3F2A1B4F8E2}" dt="2024-01-30T00:40:43.370" v="341" actId="1076"/>
          <ac:spMkLst>
            <pc:docMk/>
            <pc:sldMk cId="0" sldId="259"/>
            <ac:spMk id="21" creationId="{2A2E8CAC-73A7-4981-A707-56934C51EFE3}"/>
          </ac:spMkLst>
        </pc:spChg>
        <pc:spChg chg="add mod">
          <ac:chgData name="sarah octavia" userId="ff987769d1123cc0" providerId="LiveId" clId="{5DD90932-DF6D-44E6-B7E0-A3F2A1B4F8E2}" dt="2024-01-30T00:40:43.370" v="341" actId="1076"/>
          <ac:spMkLst>
            <pc:docMk/>
            <pc:sldMk cId="0" sldId="259"/>
            <ac:spMk id="22" creationId="{90B69958-6F7E-4DC9-99DA-C0C3DE8E9EA4}"/>
          </ac:spMkLst>
        </pc:spChg>
        <pc:spChg chg="add mod">
          <ac:chgData name="sarah octavia" userId="ff987769d1123cc0" providerId="LiveId" clId="{5DD90932-DF6D-44E6-B7E0-A3F2A1B4F8E2}" dt="2024-01-30T00:40:43.370" v="341" actId="1076"/>
          <ac:spMkLst>
            <pc:docMk/>
            <pc:sldMk cId="0" sldId="259"/>
            <ac:spMk id="23" creationId="{176D3B1F-0F41-4265-A63D-2AF472B17B72}"/>
          </ac:spMkLst>
        </pc:spChg>
        <pc:spChg chg="add mod">
          <ac:chgData name="sarah octavia" userId="ff987769d1123cc0" providerId="LiveId" clId="{5DD90932-DF6D-44E6-B7E0-A3F2A1B4F8E2}" dt="2024-01-30T00:40:43.370" v="341" actId="1076"/>
          <ac:spMkLst>
            <pc:docMk/>
            <pc:sldMk cId="0" sldId="259"/>
            <ac:spMk id="24" creationId="{E1448765-C6FB-42F8-B375-37CCF8861337}"/>
          </ac:spMkLst>
        </pc:spChg>
        <pc:spChg chg="add mod">
          <ac:chgData name="sarah octavia" userId="ff987769d1123cc0" providerId="LiveId" clId="{5DD90932-DF6D-44E6-B7E0-A3F2A1B4F8E2}" dt="2024-01-30T00:40:43.370" v="341" actId="1076"/>
          <ac:spMkLst>
            <pc:docMk/>
            <pc:sldMk cId="0" sldId="259"/>
            <ac:spMk id="25" creationId="{866E1308-104F-460E-97FF-C9CB063221B7}"/>
          </ac:spMkLst>
        </pc:spChg>
        <pc:spChg chg="add mod">
          <ac:chgData name="sarah octavia" userId="ff987769d1123cc0" providerId="LiveId" clId="{5DD90932-DF6D-44E6-B7E0-A3F2A1B4F8E2}" dt="2024-01-30T00:40:43.370" v="341" actId="1076"/>
          <ac:spMkLst>
            <pc:docMk/>
            <pc:sldMk cId="0" sldId="259"/>
            <ac:spMk id="26" creationId="{A2AFA39B-CA94-4829-B135-70194196C892}"/>
          </ac:spMkLst>
        </pc:spChg>
        <pc:spChg chg="add mod">
          <ac:chgData name="sarah octavia" userId="ff987769d1123cc0" providerId="LiveId" clId="{5DD90932-DF6D-44E6-B7E0-A3F2A1B4F8E2}" dt="2024-01-31T10:18:41.593" v="1424" actId="1076"/>
          <ac:spMkLst>
            <pc:docMk/>
            <pc:sldMk cId="0" sldId="259"/>
            <ac:spMk id="27" creationId="{EDD94B14-2B44-4668-A2BF-867288313425}"/>
          </ac:spMkLst>
        </pc:spChg>
        <pc:spChg chg="add mod">
          <ac:chgData name="sarah octavia" userId="ff987769d1123cc0" providerId="LiveId" clId="{5DD90932-DF6D-44E6-B7E0-A3F2A1B4F8E2}" dt="2024-01-30T00:40:43.370" v="341" actId="1076"/>
          <ac:spMkLst>
            <pc:docMk/>
            <pc:sldMk cId="0" sldId="259"/>
            <ac:spMk id="44" creationId="{D8F77090-0711-4EAC-8926-70D055C87D05}"/>
          </ac:spMkLst>
        </pc:spChg>
        <pc:spChg chg="add mod">
          <ac:chgData name="sarah octavia" userId="ff987769d1123cc0" providerId="LiveId" clId="{5DD90932-DF6D-44E6-B7E0-A3F2A1B4F8E2}" dt="2024-01-30T00:40:43.370" v="341" actId="1076"/>
          <ac:spMkLst>
            <pc:docMk/>
            <pc:sldMk cId="0" sldId="259"/>
            <ac:spMk id="45" creationId="{0D630BB2-CAE3-4750-B781-188472EC9E5A}"/>
          </ac:spMkLst>
        </pc:spChg>
        <pc:spChg chg="add mod">
          <ac:chgData name="sarah octavia" userId="ff987769d1123cc0" providerId="LiveId" clId="{5DD90932-DF6D-44E6-B7E0-A3F2A1B4F8E2}" dt="2024-01-30T00:40:43.370" v="341" actId="1076"/>
          <ac:spMkLst>
            <pc:docMk/>
            <pc:sldMk cId="0" sldId="259"/>
            <ac:spMk id="46" creationId="{246E7238-E9FF-4200-BB90-E9355EC89D1E}"/>
          </ac:spMkLst>
        </pc:spChg>
        <pc:spChg chg="mod">
          <ac:chgData name="sarah octavia" userId="ff987769d1123cc0" providerId="LiveId" clId="{5DD90932-DF6D-44E6-B7E0-A3F2A1B4F8E2}" dt="2024-01-30T00:29:03.401" v="159" actId="1076"/>
          <ac:spMkLst>
            <pc:docMk/>
            <pc:sldMk cId="0" sldId="259"/>
            <ac:spMk id="239" creationId="{00000000-0000-0000-0000-000000000000}"/>
          </ac:spMkLst>
        </pc:spChg>
        <pc:spChg chg="del">
          <ac:chgData name="sarah octavia" userId="ff987769d1123cc0" providerId="LiveId" clId="{5DD90932-DF6D-44E6-B7E0-A3F2A1B4F8E2}" dt="2024-01-30T00:28:18.170" v="148" actId="478"/>
          <ac:spMkLst>
            <pc:docMk/>
            <pc:sldMk cId="0" sldId="259"/>
            <ac:spMk id="240" creationId="{00000000-0000-0000-0000-000000000000}"/>
          </ac:spMkLst>
        </pc:spChg>
        <pc:spChg chg="mod">
          <ac:chgData name="sarah octavia" userId="ff987769d1123cc0" providerId="LiveId" clId="{5DD90932-DF6D-44E6-B7E0-A3F2A1B4F8E2}" dt="2024-01-30T00:40:30.202" v="340" actId="1076"/>
          <ac:spMkLst>
            <pc:docMk/>
            <pc:sldMk cId="0" sldId="259"/>
            <ac:spMk id="241" creationId="{00000000-0000-0000-0000-000000000000}"/>
          </ac:spMkLst>
        </pc:spChg>
        <pc:spChg chg="mod">
          <ac:chgData name="sarah octavia" userId="ff987769d1123cc0" providerId="LiveId" clId="{5DD90932-DF6D-44E6-B7E0-A3F2A1B4F8E2}" dt="2024-01-30T00:40:30.202" v="340" actId="1076"/>
          <ac:spMkLst>
            <pc:docMk/>
            <pc:sldMk cId="0" sldId="259"/>
            <ac:spMk id="242" creationId="{00000000-0000-0000-0000-000000000000}"/>
          </ac:spMkLst>
        </pc:spChg>
        <pc:spChg chg="del">
          <ac:chgData name="sarah octavia" userId="ff987769d1123cc0" providerId="LiveId" clId="{5DD90932-DF6D-44E6-B7E0-A3F2A1B4F8E2}" dt="2024-01-30T00:29:44.263" v="167" actId="478"/>
          <ac:spMkLst>
            <pc:docMk/>
            <pc:sldMk cId="0" sldId="259"/>
            <ac:spMk id="243" creationId="{00000000-0000-0000-0000-000000000000}"/>
          </ac:spMkLst>
        </pc:spChg>
        <pc:spChg chg="del">
          <ac:chgData name="sarah octavia" userId="ff987769d1123cc0" providerId="LiveId" clId="{5DD90932-DF6D-44E6-B7E0-A3F2A1B4F8E2}" dt="2024-01-30T00:29:44.263" v="167" actId="478"/>
          <ac:spMkLst>
            <pc:docMk/>
            <pc:sldMk cId="0" sldId="259"/>
            <ac:spMk id="244" creationId="{00000000-0000-0000-0000-000000000000}"/>
          </ac:spMkLst>
        </pc:spChg>
        <pc:spChg chg="del">
          <ac:chgData name="sarah octavia" userId="ff987769d1123cc0" providerId="LiveId" clId="{5DD90932-DF6D-44E6-B7E0-A3F2A1B4F8E2}" dt="2024-01-30T00:29:40.015" v="166" actId="478"/>
          <ac:spMkLst>
            <pc:docMk/>
            <pc:sldMk cId="0" sldId="259"/>
            <ac:spMk id="245" creationId="{00000000-0000-0000-0000-000000000000}"/>
          </ac:spMkLst>
        </pc:spChg>
        <pc:spChg chg="del">
          <ac:chgData name="sarah octavia" userId="ff987769d1123cc0" providerId="LiveId" clId="{5DD90932-DF6D-44E6-B7E0-A3F2A1B4F8E2}" dt="2024-01-30T00:29:40.015" v="166" actId="478"/>
          <ac:spMkLst>
            <pc:docMk/>
            <pc:sldMk cId="0" sldId="259"/>
            <ac:spMk id="246" creationId="{00000000-0000-0000-0000-000000000000}"/>
          </ac:spMkLst>
        </pc:spChg>
        <pc:spChg chg="del">
          <ac:chgData name="sarah octavia" userId="ff987769d1123cc0" providerId="LiveId" clId="{5DD90932-DF6D-44E6-B7E0-A3F2A1B4F8E2}" dt="2024-01-30T00:29:40.015" v="166" actId="478"/>
          <ac:spMkLst>
            <pc:docMk/>
            <pc:sldMk cId="0" sldId="259"/>
            <ac:spMk id="247" creationId="{00000000-0000-0000-0000-000000000000}"/>
          </ac:spMkLst>
        </pc:spChg>
        <pc:spChg chg="del">
          <ac:chgData name="sarah octavia" userId="ff987769d1123cc0" providerId="LiveId" clId="{5DD90932-DF6D-44E6-B7E0-A3F2A1B4F8E2}" dt="2024-01-30T00:29:40.015" v="166" actId="478"/>
          <ac:spMkLst>
            <pc:docMk/>
            <pc:sldMk cId="0" sldId="259"/>
            <ac:spMk id="248" creationId="{00000000-0000-0000-0000-000000000000}"/>
          </ac:spMkLst>
        </pc:spChg>
        <pc:spChg chg="del">
          <ac:chgData name="sarah octavia" userId="ff987769d1123cc0" providerId="LiveId" clId="{5DD90932-DF6D-44E6-B7E0-A3F2A1B4F8E2}" dt="2024-01-30T00:29:40.015" v="166" actId="478"/>
          <ac:spMkLst>
            <pc:docMk/>
            <pc:sldMk cId="0" sldId="259"/>
            <ac:spMk id="250" creationId="{00000000-0000-0000-0000-000000000000}"/>
          </ac:spMkLst>
        </pc:spChg>
        <pc:spChg chg="del">
          <ac:chgData name="sarah octavia" userId="ff987769d1123cc0" providerId="LiveId" clId="{5DD90932-DF6D-44E6-B7E0-A3F2A1B4F8E2}" dt="2024-01-30T00:29:40.015" v="166" actId="478"/>
          <ac:spMkLst>
            <pc:docMk/>
            <pc:sldMk cId="0" sldId="259"/>
            <ac:spMk id="251" creationId="{00000000-0000-0000-0000-000000000000}"/>
          </ac:spMkLst>
        </pc:spChg>
        <pc:spChg chg="del">
          <ac:chgData name="sarah octavia" userId="ff987769d1123cc0" providerId="LiveId" clId="{5DD90932-DF6D-44E6-B7E0-A3F2A1B4F8E2}" dt="2024-01-30T00:29:40.015" v="166" actId="478"/>
          <ac:spMkLst>
            <pc:docMk/>
            <pc:sldMk cId="0" sldId="259"/>
            <ac:spMk id="252" creationId="{00000000-0000-0000-0000-000000000000}"/>
          </ac:spMkLst>
        </pc:spChg>
        <pc:spChg chg="del">
          <ac:chgData name="sarah octavia" userId="ff987769d1123cc0" providerId="LiveId" clId="{5DD90932-DF6D-44E6-B7E0-A3F2A1B4F8E2}" dt="2024-01-30T00:29:40.015" v="166" actId="478"/>
          <ac:spMkLst>
            <pc:docMk/>
            <pc:sldMk cId="0" sldId="259"/>
            <ac:spMk id="253" creationId="{00000000-0000-0000-0000-000000000000}"/>
          </ac:spMkLst>
        </pc:spChg>
        <pc:spChg chg="del">
          <ac:chgData name="sarah octavia" userId="ff987769d1123cc0" providerId="LiveId" clId="{5DD90932-DF6D-44E6-B7E0-A3F2A1B4F8E2}" dt="2024-01-30T00:29:44.263" v="167" actId="478"/>
          <ac:spMkLst>
            <pc:docMk/>
            <pc:sldMk cId="0" sldId="259"/>
            <ac:spMk id="254" creationId="{00000000-0000-0000-0000-000000000000}"/>
          </ac:spMkLst>
        </pc:spChg>
        <pc:spChg chg="del">
          <ac:chgData name="sarah octavia" userId="ff987769d1123cc0" providerId="LiveId" clId="{5DD90932-DF6D-44E6-B7E0-A3F2A1B4F8E2}" dt="2024-01-30T00:29:40.015" v="166" actId="478"/>
          <ac:spMkLst>
            <pc:docMk/>
            <pc:sldMk cId="0" sldId="259"/>
            <ac:spMk id="255" creationId="{00000000-0000-0000-0000-000000000000}"/>
          </ac:spMkLst>
        </pc:spChg>
        <pc:picChg chg="add del mod">
          <ac:chgData name="sarah octavia" userId="ff987769d1123cc0" providerId="LiveId" clId="{5DD90932-DF6D-44E6-B7E0-A3F2A1B4F8E2}" dt="2024-01-30T00:36:30.743" v="306" actId="478"/>
          <ac:picMkLst>
            <pc:docMk/>
            <pc:sldMk cId="0" sldId="259"/>
            <ac:picMk id="3" creationId="{8080820F-488E-4159-BE42-9CEA7BBAAE28}"/>
          </ac:picMkLst>
        </pc:picChg>
        <pc:picChg chg="mod">
          <ac:chgData name="sarah octavia" userId="ff987769d1123cc0" providerId="LiveId" clId="{5DD90932-DF6D-44E6-B7E0-A3F2A1B4F8E2}" dt="2024-01-30T00:34:21.785" v="297" actId="1076"/>
          <ac:picMkLst>
            <pc:docMk/>
            <pc:sldMk cId="0" sldId="259"/>
            <ac:picMk id="249" creationId="{00000000-0000-0000-0000-000000000000}"/>
          </ac:picMkLst>
        </pc:picChg>
        <pc:cxnChg chg="add del mod">
          <ac:chgData name="sarah octavia" userId="ff987769d1123cc0" providerId="LiveId" clId="{5DD90932-DF6D-44E6-B7E0-A3F2A1B4F8E2}" dt="2024-01-30T00:37:54.808" v="319" actId="478"/>
          <ac:cxnSpMkLst>
            <pc:docMk/>
            <pc:sldMk cId="0" sldId="259"/>
            <ac:cxnSpMk id="7" creationId="{4B6C499C-9B2A-4AE1-8EB3-FF6079AB1825}"/>
          </ac:cxnSpMkLst>
        </pc:cxnChg>
        <pc:cxnChg chg="add del mod">
          <ac:chgData name="sarah octavia" userId="ff987769d1123cc0" providerId="LiveId" clId="{5DD90932-DF6D-44E6-B7E0-A3F2A1B4F8E2}" dt="2024-01-30T00:38:04.022" v="321" actId="478"/>
          <ac:cxnSpMkLst>
            <pc:docMk/>
            <pc:sldMk cId="0" sldId="259"/>
            <ac:cxnSpMk id="16" creationId="{C5D9AF54-88E7-4709-B959-2CA0EE54FD89}"/>
          </ac:cxnSpMkLst>
        </pc:cxnChg>
      </pc:sldChg>
      <pc:sldChg chg="del">
        <pc:chgData name="sarah octavia" userId="ff987769d1123cc0" providerId="LiveId" clId="{5DD90932-DF6D-44E6-B7E0-A3F2A1B4F8E2}" dt="2024-01-30T00:40:50.161" v="342" actId="47"/>
        <pc:sldMkLst>
          <pc:docMk/>
          <pc:sldMk cId="0" sldId="260"/>
        </pc:sldMkLst>
      </pc:sldChg>
      <pc:sldChg chg="addSp delSp modSp mod modTransition">
        <pc:chgData name="sarah octavia" userId="ff987769d1123cc0" providerId="LiveId" clId="{5DD90932-DF6D-44E6-B7E0-A3F2A1B4F8E2}" dt="2024-01-31T12:12:07.516" v="2130"/>
        <pc:sldMkLst>
          <pc:docMk/>
          <pc:sldMk cId="0" sldId="261"/>
        </pc:sldMkLst>
        <pc:spChg chg="add del mod">
          <ac:chgData name="sarah octavia" userId="ff987769d1123cc0" providerId="LiveId" clId="{5DD90932-DF6D-44E6-B7E0-A3F2A1B4F8E2}" dt="2024-01-30T00:48:26.054" v="380" actId="11529"/>
          <ac:spMkLst>
            <pc:docMk/>
            <pc:sldMk cId="0" sldId="261"/>
            <ac:spMk id="2" creationId="{2BAB17F6-3E54-4BBC-B2EA-34101672AA00}"/>
          </ac:spMkLst>
        </pc:spChg>
        <pc:spChg chg="add mod">
          <ac:chgData name="sarah octavia" userId="ff987769d1123cc0" providerId="LiveId" clId="{5DD90932-DF6D-44E6-B7E0-A3F2A1B4F8E2}" dt="2024-01-30T01:10:56.114" v="585" actId="1076"/>
          <ac:spMkLst>
            <pc:docMk/>
            <pc:sldMk cId="0" sldId="261"/>
            <ac:spMk id="6" creationId="{9AE86415-8336-4891-9E44-2C743E9AB198}"/>
          </ac:spMkLst>
        </pc:spChg>
        <pc:spChg chg="add mod">
          <ac:chgData name="sarah octavia" userId="ff987769d1123cc0" providerId="LiveId" clId="{5DD90932-DF6D-44E6-B7E0-A3F2A1B4F8E2}" dt="2024-01-31T10:18:46.346" v="1425"/>
          <ac:spMkLst>
            <pc:docMk/>
            <pc:sldMk cId="0" sldId="261"/>
            <ac:spMk id="7" creationId="{84D190E5-201C-496C-960A-E2FC8EE07F1D}"/>
          </ac:spMkLst>
        </pc:spChg>
        <pc:spChg chg="add del">
          <ac:chgData name="sarah octavia" userId="ff987769d1123cc0" providerId="LiveId" clId="{5DD90932-DF6D-44E6-B7E0-A3F2A1B4F8E2}" dt="2024-01-30T01:14:17.115" v="608" actId="22"/>
          <ac:spMkLst>
            <pc:docMk/>
            <pc:sldMk cId="0" sldId="261"/>
            <ac:spMk id="9" creationId="{227A3C22-22BB-44FF-8832-5AEB82428F1B}"/>
          </ac:spMkLst>
        </pc:spChg>
        <pc:spChg chg="mod">
          <ac:chgData name="sarah octavia" userId="ff987769d1123cc0" providerId="LiveId" clId="{5DD90932-DF6D-44E6-B7E0-A3F2A1B4F8E2}" dt="2024-01-30T00:44:46.801" v="371" actId="122"/>
          <ac:spMkLst>
            <pc:docMk/>
            <pc:sldMk cId="0" sldId="261"/>
            <ac:spMk id="266" creationId="{00000000-0000-0000-0000-000000000000}"/>
          </ac:spMkLst>
        </pc:spChg>
        <pc:spChg chg="mod">
          <ac:chgData name="sarah octavia" userId="ff987769d1123cc0" providerId="LiveId" clId="{5DD90932-DF6D-44E6-B7E0-A3F2A1B4F8E2}" dt="2024-01-31T10:06:26.996" v="1330" actId="403"/>
          <ac:spMkLst>
            <pc:docMk/>
            <pc:sldMk cId="0" sldId="261"/>
            <ac:spMk id="267" creationId="{00000000-0000-0000-0000-000000000000}"/>
          </ac:spMkLst>
        </pc:spChg>
        <pc:picChg chg="add mod">
          <ac:chgData name="sarah octavia" userId="ff987769d1123cc0" providerId="LiveId" clId="{5DD90932-DF6D-44E6-B7E0-A3F2A1B4F8E2}" dt="2024-01-30T01:11:08.810" v="587" actId="1076"/>
          <ac:picMkLst>
            <pc:docMk/>
            <pc:sldMk cId="0" sldId="261"/>
            <ac:picMk id="1026" creationId="{E2753BE3-CA3D-4A31-9BFF-B3D1C30B51A6}"/>
          </ac:picMkLst>
        </pc:picChg>
        <pc:picChg chg="add del mod">
          <ac:chgData name="sarah octavia" userId="ff987769d1123cc0" providerId="LiveId" clId="{5DD90932-DF6D-44E6-B7E0-A3F2A1B4F8E2}" dt="2024-01-30T01:10:51.105" v="584" actId="478"/>
          <ac:picMkLst>
            <pc:docMk/>
            <pc:sldMk cId="0" sldId="261"/>
            <ac:picMk id="1028" creationId="{190A6637-A775-4324-B7F0-0E9B94E7C33A}"/>
          </ac:picMkLst>
        </pc:picChg>
      </pc:sldChg>
      <pc:sldChg chg="addSp delSp modSp del mod">
        <pc:chgData name="sarah octavia" userId="ff987769d1123cc0" providerId="LiveId" clId="{5DD90932-DF6D-44E6-B7E0-A3F2A1B4F8E2}" dt="2024-01-31T09:32:17.448" v="831" actId="47"/>
        <pc:sldMkLst>
          <pc:docMk/>
          <pc:sldMk cId="0" sldId="262"/>
        </pc:sldMkLst>
        <pc:spChg chg="add del mod">
          <ac:chgData name="sarah octavia" userId="ff987769d1123cc0" providerId="LiveId" clId="{5DD90932-DF6D-44E6-B7E0-A3F2A1B4F8E2}" dt="2024-01-30T01:14:04.192" v="605"/>
          <ac:spMkLst>
            <pc:docMk/>
            <pc:sldMk cId="0" sldId="262"/>
            <ac:spMk id="4" creationId="{8B0E9D22-C337-41F0-A564-0C3ADD540CC3}"/>
          </ac:spMkLst>
        </pc:spChg>
        <pc:spChg chg="add del mod">
          <ac:chgData name="sarah octavia" userId="ff987769d1123cc0" providerId="LiveId" clId="{5DD90932-DF6D-44E6-B7E0-A3F2A1B4F8E2}" dt="2024-01-30T01:14:04.192" v="605"/>
          <ac:spMkLst>
            <pc:docMk/>
            <pc:sldMk cId="0" sldId="262"/>
            <ac:spMk id="5" creationId="{95424B96-0A70-4E6F-B496-12F2EEC2F118}"/>
          </ac:spMkLst>
        </pc:spChg>
        <pc:spChg chg="add del mod">
          <ac:chgData name="sarah octavia" userId="ff987769d1123cc0" providerId="LiveId" clId="{5DD90932-DF6D-44E6-B7E0-A3F2A1B4F8E2}" dt="2024-01-30T01:14:04.192" v="605"/>
          <ac:spMkLst>
            <pc:docMk/>
            <pc:sldMk cId="0" sldId="262"/>
            <ac:spMk id="7" creationId="{CE2E94CB-19D3-4A1F-9710-226177670535}"/>
          </ac:spMkLst>
        </pc:spChg>
        <pc:spChg chg="add del">
          <ac:chgData name="sarah octavia" userId="ff987769d1123cc0" providerId="LiveId" clId="{5DD90932-DF6D-44E6-B7E0-A3F2A1B4F8E2}" dt="2024-01-30T01:14:04.901" v="606" actId="478"/>
          <ac:spMkLst>
            <pc:docMk/>
            <pc:sldMk cId="0" sldId="262"/>
            <ac:spMk id="273" creationId="{00000000-0000-0000-0000-000000000000}"/>
          </ac:spMkLst>
        </pc:spChg>
        <pc:picChg chg="add del mod">
          <ac:chgData name="sarah octavia" userId="ff987769d1123cc0" providerId="LiveId" clId="{5DD90932-DF6D-44E6-B7E0-A3F2A1B4F8E2}" dt="2024-01-30T01:14:04.192" v="605"/>
          <ac:picMkLst>
            <pc:docMk/>
            <pc:sldMk cId="0" sldId="262"/>
            <ac:picMk id="6" creationId="{7D752A1F-0749-440D-812F-4D692C79DC26}"/>
          </ac:picMkLst>
        </pc:picChg>
        <pc:picChg chg="mod">
          <ac:chgData name="sarah octavia" userId="ff987769d1123cc0" providerId="LiveId" clId="{5DD90932-DF6D-44E6-B7E0-A3F2A1B4F8E2}" dt="2024-01-30T01:14:02.342" v="602" actId="1076"/>
          <ac:picMkLst>
            <pc:docMk/>
            <pc:sldMk cId="0" sldId="262"/>
            <ac:picMk id="272" creationId="{00000000-0000-0000-0000-000000000000}"/>
          </ac:picMkLst>
        </pc:picChg>
      </pc:sldChg>
      <pc:sldChg chg="del">
        <pc:chgData name="sarah octavia" userId="ff987769d1123cc0" providerId="LiveId" clId="{5DD90932-DF6D-44E6-B7E0-A3F2A1B4F8E2}" dt="2024-01-31T10:19:53.241" v="1434" actId="47"/>
        <pc:sldMkLst>
          <pc:docMk/>
          <pc:sldMk cId="0" sldId="263"/>
        </pc:sldMkLst>
      </pc:sldChg>
      <pc:sldChg chg="addSp delSp modSp add del mod modTransition">
        <pc:chgData name="sarah octavia" userId="ff987769d1123cc0" providerId="LiveId" clId="{5DD90932-DF6D-44E6-B7E0-A3F2A1B4F8E2}" dt="2024-01-31T12:12:07.516" v="2130"/>
        <pc:sldMkLst>
          <pc:docMk/>
          <pc:sldMk cId="0" sldId="264"/>
        </pc:sldMkLst>
        <pc:spChg chg="add del mod">
          <ac:chgData name="sarah octavia" userId="ff987769d1123cc0" providerId="LiveId" clId="{5DD90932-DF6D-44E6-B7E0-A3F2A1B4F8E2}" dt="2024-01-31T11:46:00.018" v="1961" actId="478"/>
          <ac:spMkLst>
            <pc:docMk/>
            <pc:sldMk cId="0" sldId="264"/>
            <ac:spMk id="3" creationId="{07C79C5D-898D-4D70-AD2C-1FB121A62613}"/>
          </ac:spMkLst>
        </pc:spChg>
        <pc:spChg chg="add mod">
          <ac:chgData name="sarah octavia" userId="ff987769d1123cc0" providerId="LiveId" clId="{5DD90932-DF6D-44E6-B7E0-A3F2A1B4F8E2}" dt="2024-01-31T11:46:21.182" v="1978" actId="20577"/>
          <ac:spMkLst>
            <pc:docMk/>
            <pc:sldMk cId="0" sldId="264"/>
            <ac:spMk id="6" creationId="{421099A7-C91E-43D7-A8BE-EADCD4EC47E9}"/>
          </ac:spMkLst>
        </pc:spChg>
        <pc:spChg chg="add mod">
          <ac:chgData name="sarah octavia" userId="ff987769d1123cc0" providerId="LiveId" clId="{5DD90932-DF6D-44E6-B7E0-A3F2A1B4F8E2}" dt="2024-01-31T11:51:42.457" v="2021" actId="20577"/>
          <ac:spMkLst>
            <pc:docMk/>
            <pc:sldMk cId="0" sldId="264"/>
            <ac:spMk id="7" creationId="{0159DE13-21F8-4E49-AD7C-9E579BF8B71D}"/>
          </ac:spMkLst>
        </pc:spChg>
        <pc:spChg chg="add del mod">
          <ac:chgData name="sarah octavia" userId="ff987769d1123cc0" providerId="LiveId" clId="{5DD90932-DF6D-44E6-B7E0-A3F2A1B4F8E2}" dt="2024-01-31T11:46:24.401" v="1979" actId="478"/>
          <ac:spMkLst>
            <pc:docMk/>
            <pc:sldMk cId="0" sldId="264"/>
            <ac:spMk id="9" creationId="{A30E66D0-5B35-46EA-86EB-0264C008B08B}"/>
          </ac:spMkLst>
        </pc:spChg>
        <pc:spChg chg="add del mod">
          <ac:chgData name="sarah octavia" userId="ff987769d1123cc0" providerId="LiveId" clId="{5DD90932-DF6D-44E6-B7E0-A3F2A1B4F8E2}" dt="2024-01-31T11:50:01.830" v="1987" actId="478"/>
          <ac:spMkLst>
            <pc:docMk/>
            <pc:sldMk cId="0" sldId="264"/>
            <ac:spMk id="13" creationId="{E3C08855-5F01-4308-B6F3-4247319F6545}"/>
          </ac:spMkLst>
        </pc:spChg>
        <pc:spChg chg="add mod">
          <ac:chgData name="sarah octavia" userId="ff987769d1123cc0" providerId="LiveId" clId="{5DD90932-DF6D-44E6-B7E0-A3F2A1B4F8E2}" dt="2024-01-31T11:46:00.785" v="1962"/>
          <ac:spMkLst>
            <pc:docMk/>
            <pc:sldMk cId="0" sldId="264"/>
            <ac:spMk id="14" creationId="{4A5084AF-CE6A-4E81-A8D1-67032DA4199D}"/>
          </ac:spMkLst>
        </pc:spChg>
        <pc:spChg chg="del">
          <ac:chgData name="sarah octavia" userId="ff987769d1123cc0" providerId="LiveId" clId="{5DD90932-DF6D-44E6-B7E0-A3F2A1B4F8E2}" dt="2024-01-31T11:45:57.728" v="1959" actId="478"/>
          <ac:spMkLst>
            <pc:docMk/>
            <pc:sldMk cId="0" sldId="264"/>
            <ac:spMk id="284" creationId="{00000000-0000-0000-0000-000000000000}"/>
          </ac:spMkLst>
        </pc:spChg>
        <pc:spChg chg="del">
          <ac:chgData name="sarah octavia" userId="ff987769d1123cc0" providerId="LiveId" clId="{5DD90932-DF6D-44E6-B7E0-A3F2A1B4F8E2}" dt="2024-01-31T11:45:57.728" v="1959" actId="478"/>
          <ac:spMkLst>
            <pc:docMk/>
            <pc:sldMk cId="0" sldId="264"/>
            <ac:spMk id="285" creationId="{00000000-0000-0000-0000-000000000000}"/>
          </ac:spMkLst>
        </pc:spChg>
        <pc:picChg chg="add del mod">
          <ac:chgData name="sarah octavia" userId="ff987769d1123cc0" providerId="LiveId" clId="{5DD90932-DF6D-44E6-B7E0-A3F2A1B4F8E2}" dt="2024-01-31T11:50:04.394" v="1988" actId="478"/>
          <ac:picMkLst>
            <pc:docMk/>
            <pc:sldMk cId="0" sldId="264"/>
            <ac:picMk id="8" creationId="{CEE8610B-410A-426C-8697-15CB634CDCDF}"/>
          </ac:picMkLst>
        </pc:picChg>
        <pc:picChg chg="add del mod">
          <ac:chgData name="sarah octavia" userId="ff987769d1123cc0" providerId="LiveId" clId="{5DD90932-DF6D-44E6-B7E0-A3F2A1B4F8E2}" dt="2024-01-31T11:50:06.383" v="1989" actId="478"/>
          <ac:picMkLst>
            <pc:docMk/>
            <pc:sldMk cId="0" sldId="264"/>
            <ac:picMk id="10" creationId="{21DEA835-F079-477E-905C-7A0B7B3FCA50}"/>
          </ac:picMkLst>
        </pc:picChg>
        <pc:picChg chg="add del mod">
          <ac:chgData name="sarah octavia" userId="ff987769d1123cc0" providerId="LiveId" clId="{5DD90932-DF6D-44E6-B7E0-A3F2A1B4F8E2}" dt="2024-01-31T11:50:08.658" v="1990" actId="478"/>
          <ac:picMkLst>
            <pc:docMk/>
            <pc:sldMk cId="0" sldId="264"/>
            <ac:picMk id="11" creationId="{5C65286A-4DB1-4B01-ADC6-E8D89FC10205}"/>
          </ac:picMkLst>
        </pc:picChg>
        <pc:picChg chg="add del mod">
          <ac:chgData name="sarah octavia" userId="ff987769d1123cc0" providerId="LiveId" clId="{5DD90932-DF6D-44E6-B7E0-A3F2A1B4F8E2}" dt="2024-01-31T11:46:28.057" v="1980" actId="478"/>
          <ac:picMkLst>
            <pc:docMk/>
            <pc:sldMk cId="0" sldId="264"/>
            <ac:picMk id="12" creationId="{FC562DE4-4519-4CD6-92FB-0F149FD3A249}"/>
          </ac:picMkLst>
        </pc:picChg>
      </pc:sldChg>
      <pc:sldChg chg="addSp delSp modSp mod modTransition">
        <pc:chgData name="sarah octavia" userId="ff987769d1123cc0" providerId="LiveId" clId="{5DD90932-DF6D-44E6-B7E0-A3F2A1B4F8E2}" dt="2024-01-31T12:45:32.629" v="2492" actId="20577"/>
        <pc:sldMkLst>
          <pc:docMk/>
          <pc:sldMk cId="0" sldId="265"/>
        </pc:sldMkLst>
        <pc:spChg chg="add del">
          <ac:chgData name="sarah octavia" userId="ff987769d1123cc0" providerId="LiveId" clId="{5DD90932-DF6D-44E6-B7E0-A3F2A1B4F8E2}" dt="2024-01-31T11:59:49.803" v="2036" actId="22"/>
          <ac:spMkLst>
            <pc:docMk/>
            <pc:sldMk cId="0" sldId="265"/>
            <ac:spMk id="5" creationId="{32A65F21-321D-455C-BEEF-3A9FAF7E1072}"/>
          </ac:spMkLst>
        </pc:spChg>
        <pc:spChg chg="add mod">
          <ac:chgData name="sarah octavia" userId="ff987769d1123cc0" providerId="LiveId" clId="{5DD90932-DF6D-44E6-B7E0-A3F2A1B4F8E2}" dt="2024-01-31T12:44:21.556" v="2491" actId="1076"/>
          <ac:spMkLst>
            <pc:docMk/>
            <pc:sldMk cId="0" sldId="265"/>
            <ac:spMk id="14" creationId="{1FE4749A-1A06-4BFA-A3F8-E598A6F49D9F}"/>
          </ac:spMkLst>
        </pc:spChg>
        <pc:spChg chg="add mod">
          <ac:chgData name="sarah octavia" userId="ff987769d1123cc0" providerId="LiveId" clId="{5DD90932-DF6D-44E6-B7E0-A3F2A1B4F8E2}" dt="2024-01-31T12:10:31.009" v="2122" actId="207"/>
          <ac:spMkLst>
            <pc:docMk/>
            <pc:sldMk cId="0" sldId="265"/>
            <ac:spMk id="15" creationId="{6E4F34CC-76B2-43E3-A6B2-EA2D9783E532}"/>
          </ac:spMkLst>
        </pc:spChg>
        <pc:spChg chg="mod">
          <ac:chgData name="sarah octavia" userId="ff987769d1123cc0" providerId="LiveId" clId="{5DD90932-DF6D-44E6-B7E0-A3F2A1B4F8E2}" dt="2024-01-31T12:45:32.629" v="2492" actId="20577"/>
          <ac:spMkLst>
            <pc:docMk/>
            <pc:sldMk cId="0" sldId="265"/>
            <ac:spMk id="291" creationId="{00000000-0000-0000-0000-000000000000}"/>
          </ac:spMkLst>
        </pc:spChg>
        <pc:picChg chg="add mod modCrop">
          <ac:chgData name="sarah octavia" userId="ff987769d1123cc0" providerId="LiveId" clId="{5DD90932-DF6D-44E6-B7E0-A3F2A1B4F8E2}" dt="2024-01-31T12:09:19.667" v="2093" actId="1076"/>
          <ac:picMkLst>
            <pc:docMk/>
            <pc:sldMk cId="0" sldId="265"/>
            <ac:picMk id="4" creationId="{14252C79-9B77-471C-9B11-61145B97043E}"/>
          </ac:picMkLst>
        </pc:picChg>
        <pc:picChg chg="add mod ord modCrop">
          <ac:chgData name="sarah octavia" userId="ff987769d1123cc0" providerId="LiveId" clId="{5DD90932-DF6D-44E6-B7E0-A3F2A1B4F8E2}" dt="2024-01-31T12:09:19.667" v="2093" actId="1076"/>
          <ac:picMkLst>
            <pc:docMk/>
            <pc:sldMk cId="0" sldId="265"/>
            <ac:picMk id="7" creationId="{D3127D91-9BDE-4DF1-AC4A-9C095BA3602D}"/>
          </ac:picMkLst>
        </pc:picChg>
        <pc:picChg chg="add del mod">
          <ac:chgData name="sarah octavia" userId="ff987769d1123cc0" providerId="LiveId" clId="{5DD90932-DF6D-44E6-B7E0-A3F2A1B4F8E2}" dt="2024-01-31T12:04:38.202" v="2066" actId="478"/>
          <ac:picMkLst>
            <pc:docMk/>
            <pc:sldMk cId="0" sldId="265"/>
            <ac:picMk id="9" creationId="{9EFEBE60-1EE1-4AF8-A357-5A1A468CEEC7}"/>
          </ac:picMkLst>
        </pc:picChg>
        <pc:picChg chg="add mod modCrop">
          <ac:chgData name="sarah octavia" userId="ff987769d1123cc0" providerId="LiveId" clId="{5DD90932-DF6D-44E6-B7E0-A3F2A1B4F8E2}" dt="2024-01-31T12:09:19.667" v="2093" actId="1076"/>
          <ac:picMkLst>
            <pc:docMk/>
            <pc:sldMk cId="0" sldId="265"/>
            <ac:picMk id="11" creationId="{0208CA55-6629-4F46-B913-379A74ACFDA2}"/>
          </ac:picMkLst>
        </pc:picChg>
      </pc:sldChg>
      <pc:sldChg chg="addSp delSp modSp del mod ord modNotes">
        <pc:chgData name="sarah octavia" userId="ff987769d1123cc0" providerId="LiveId" clId="{5DD90932-DF6D-44E6-B7E0-A3F2A1B4F8E2}" dt="2024-01-31T11:30:25.974" v="1666" actId="47"/>
        <pc:sldMkLst>
          <pc:docMk/>
          <pc:sldMk cId="0" sldId="266"/>
        </pc:sldMkLst>
        <pc:spChg chg="add del mod">
          <ac:chgData name="sarah octavia" userId="ff987769d1123cc0" providerId="LiveId" clId="{5DD90932-DF6D-44E6-B7E0-A3F2A1B4F8E2}" dt="2024-01-31T10:20:35.239" v="1444"/>
          <ac:spMkLst>
            <pc:docMk/>
            <pc:sldMk cId="0" sldId="266"/>
            <ac:spMk id="3" creationId="{EDFC0F50-8E29-4B04-9FAF-22FA43E154AE}"/>
          </ac:spMkLst>
        </pc:spChg>
        <pc:spChg chg="add del mod">
          <ac:chgData name="sarah octavia" userId="ff987769d1123cc0" providerId="LiveId" clId="{5DD90932-DF6D-44E6-B7E0-A3F2A1B4F8E2}" dt="2024-01-31T10:20:35.239" v="1444"/>
          <ac:spMkLst>
            <pc:docMk/>
            <pc:sldMk cId="0" sldId="266"/>
            <ac:spMk id="4" creationId="{117FB33D-E65C-433C-8C82-9898241857AD}"/>
          </ac:spMkLst>
        </pc:spChg>
        <pc:spChg chg="add mod">
          <ac:chgData name="sarah octavia" userId="ff987769d1123cc0" providerId="LiveId" clId="{5DD90932-DF6D-44E6-B7E0-A3F2A1B4F8E2}" dt="2024-01-31T10:21:19.148" v="1481" actId="20577"/>
          <ac:spMkLst>
            <pc:docMk/>
            <pc:sldMk cId="0" sldId="266"/>
            <ac:spMk id="5" creationId="{17A9D7EC-4156-4E30-8ECF-722255A635FE}"/>
          </ac:spMkLst>
        </pc:spChg>
        <pc:spChg chg="add del mod">
          <ac:chgData name="sarah octavia" userId="ff987769d1123cc0" providerId="LiveId" clId="{5DD90932-DF6D-44E6-B7E0-A3F2A1B4F8E2}" dt="2024-01-31T10:26:02.124" v="1497" actId="478"/>
          <ac:spMkLst>
            <pc:docMk/>
            <pc:sldMk cId="0" sldId="266"/>
            <ac:spMk id="6" creationId="{DC57489C-7DCF-40BD-9432-25F840E29847}"/>
          </ac:spMkLst>
        </pc:spChg>
        <pc:spChg chg="add mod">
          <ac:chgData name="sarah octavia" userId="ff987769d1123cc0" providerId="LiveId" clId="{5DD90932-DF6D-44E6-B7E0-A3F2A1B4F8E2}" dt="2024-01-31T11:20:03.307" v="1599" actId="14100"/>
          <ac:spMkLst>
            <pc:docMk/>
            <pc:sldMk cId="0" sldId="266"/>
            <ac:spMk id="8" creationId="{F4C951B7-8F73-4E65-95C0-AD6D402BD9B4}"/>
          </ac:spMkLst>
        </pc:spChg>
        <pc:spChg chg="add mod">
          <ac:chgData name="sarah octavia" userId="ff987769d1123cc0" providerId="LiveId" clId="{5DD90932-DF6D-44E6-B7E0-A3F2A1B4F8E2}" dt="2024-01-31T10:20:56.521" v="1448" actId="207"/>
          <ac:spMkLst>
            <pc:docMk/>
            <pc:sldMk cId="0" sldId="266"/>
            <ac:spMk id="9" creationId="{02F09C96-98EC-4DFD-9824-27FD73F108A6}"/>
          </ac:spMkLst>
        </pc:spChg>
        <pc:spChg chg="add del mod">
          <ac:chgData name="sarah octavia" userId="ff987769d1123cc0" providerId="LiveId" clId="{5DD90932-DF6D-44E6-B7E0-A3F2A1B4F8E2}" dt="2024-01-31T10:31:47.425" v="1545"/>
          <ac:spMkLst>
            <pc:docMk/>
            <pc:sldMk cId="0" sldId="266"/>
            <ac:spMk id="13" creationId="{E495E348-B39E-4687-B170-607746BDE1DA}"/>
          </ac:spMkLst>
        </pc:spChg>
        <pc:spChg chg="add del mod">
          <ac:chgData name="sarah octavia" userId="ff987769d1123cc0" providerId="LiveId" clId="{5DD90932-DF6D-44E6-B7E0-A3F2A1B4F8E2}" dt="2024-01-31T11:20:14.980" v="1601" actId="478"/>
          <ac:spMkLst>
            <pc:docMk/>
            <pc:sldMk cId="0" sldId="266"/>
            <ac:spMk id="14" creationId="{C5781289-C207-4072-83A2-32EF4EFE364B}"/>
          </ac:spMkLst>
        </pc:spChg>
        <pc:spChg chg="add mod">
          <ac:chgData name="sarah octavia" userId="ff987769d1123cc0" providerId="LiveId" clId="{5DD90932-DF6D-44E6-B7E0-A3F2A1B4F8E2}" dt="2024-01-31T11:20:34.833" v="1609" actId="20577"/>
          <ac:spMkLst>
            <pc:docMk/>
            <pc:sldMk cId="0" sldId="266"/>
            <ac:spMk id="16" creationId="{ACFFD3B9-DEE3-4BAB-BB47-78FB0E14C081}"/>
          </ac:spMkLst>
        </pc:spChg>
        <pc:picChg chg="add del mod">
          <ac:chgData name="sarah octavia" userId="ff987769d1123cc0" providerId="LiveId" clId="{5DD90932-DF6D-44E6-B7E0-A3F2A1B4F8E2}" dt="2024-01-31T10:21:07.966" v="1450" actId="478"/>
          <ac:picMkLst>
            <pc:docMk/>
            <pc:sldMk cId="0" sldId="266"/>
            <ac:picMk id="7" creationId="{BD2F5C6B-3942-45B8-8359-3ACBAC978A97}"/>
          </ac:picMkLst>
        </pc:picChg>
        <pc:picChg chg="add mod modCrop">
          <ac:chgData name="sarah octavia" userId="ff987769d1123cc0" providerId="LiveId" clId="{5DD90932-DF6D-44E6-B7E0-A3F2A1B4F8E2}" dt="2024-01-31T11:21:03.594" v="1612" actId="1076"/>
          <ac:picMkLst>
            <pc:docMk/>
            <pc:sldMk cId="0" sldId="266"/>
            <ac:picMk id="10" creationId="{E2463FB1-ABF0-4BD4-8407-87325BD5E9DF}"/>
          </ac:picMkLst>
        </pc:picChg>
        <pc:picChg chg="add mod">
          <ac:chgData name="sarah octavia" userId="ff987769d1123cc0" providerId="LiveId" clId="{5DD90932-DF6D-44E6-B7E0-A3F2A1B4F8E2}" dt="2024-01-31T11:21:15.976" v="1617" actId="1037"/>
          <ac:picMkLst>
            <pc:docMk/>
            <pc:sldMk cId="0" sldId="266"/>
            <ac:picMk id="15" creationId="{9E77C2DB-7989-4B4C-871C-FA466910619A}"/>
          </ac:picMkLst>
        </pc:picChg>
        <pc:picChg chg="add del mod">
          <ac:chgData name="sarah octavia" userId="ff987769d1123cc0" providerId="LiveId" clId="{5DD90932-DF6D-44E6-B7E0-A3F2A1B4F8E2}" dt="2024-01-31T10:31:41.120" v="1542" actId="1076"/>
          <ac:picMkLst>
            <pc:docMk/>
            <pc:sldMk cId="0" sldId="266"/>
            <ac:picMk id="296" creationId="{00000000-0000-0000-0000-000000000000}"/>
          </ac:picMkLst>
        </pc:picChg>
      </pc:sldChg>
      <pc:sldChg chg="addSp delSp modSp add mod modTransition modAnim">
        <pc:chgData name="sarah octavia" userId="ff987769d1123cc0" providerId="LiveId" clId="{5DD90932-DF6D-44E6-B7E0-A3F2A1B4F8E2}" dt="2024-02-01T13:02:58.477" v="2518"/>
        <pc:sldMkLst>
          <pc:docMk/>
          <pc:sldMk cId="2369795761" sldId="267"/>
        </pc:sldMkLst>
        <pc:spChg chg="mod">
          <ac:chgData name="sarah octavia" userId="ff987769d1123cc0" providerId="LiveId" clId="{5DD90932-DF6D-44E6-B7E0-A3F2A1B4F8E2}" dt="2024-01-31T12:42:30.229" v="2480" actId="1076"/>
          <ac:spMkLst>
            <pc:docMk/>
            <pc:sldMk cId="2369795761" sldId="267"/>
            <ac:spMk id="6" creationId="{9AE86415-8336-4891-9E44-2C743E9AB198}"/>
          </ac:spMkLst>
        </pc:spChg>
        <pc:spChg chg="add del mod">
          <ac:chgData name="sarah octavia" userId="ff987769d1123cc0" providerId="LiveId" clId="{5DD90932-DF6D-44E6-B7E0-A3F2A1B4F8E2}" dt="2024-01-31T12:36:12.093" v="2392"/>
          <ac:spMkLst>
            <pc:docMk/>
            <pc:sldMk cId="2369795761" sldId="267"/>
            <ac:spMk id="15" creationId="{1D160DC1-74BA-4EB0-B57F-FF8B8C5D159F}"/>
          </ac:spMkLst>
        </pc:spChg>
        <pc:spChg chg="add">
          <ac:chgData name="sarah octavia" userId="ff987769d1123cc0" providerId="LiveId" clId="{5DD90932-DF6D-44E6-B7E0-A3F2A1B4F8E2}" dt="2024-01-31T12:35:34.308" v="2383"/>
          <ac:spMkLst>
            <pc:docMk/>
            <pc:sldMk cId="2369795761" sldId="267"/>
            <ac:spMk id="16" creationId="{F6AD9F93-18BE-4C97-9194-CCE43985E834}"/>
          </ac:spMkLst>
        </pc:spChg>
        <pc:spChg chg="add mod">
          <ac:chgData name="sarah octavia" userId="ff987769d1123cc0" providerId="LiveId" clId="{5DD90932-DF6D-44E6-B7E0-A3F2A1B4F8E2}" dt="2024-01-31T12:42:30.229" v="2480" actId="1076"/>
          <ac:spMkLst>
            <pc:docMk/>
            <pc:sldMk cId="2369795761" sldId="267"/>
            <ac:spMk id="19" creationId="{1504E42E-80C1-454B-AF2C-6680FAD1F236}"/>
          </ac:spMkLst>
        </pc:spChg>
        <pc:spChg chg="add del mod">
          <ac:chgData name="sarah octavia" userId="ff987769d1123cc0" providerId="LiveId" clId="{5DD90932-DF6D-44E6-B7E0-A3F2A1B4F8E2}" dt="2024-01-31T12:41:57.369" v="2477"/>
          <ac:spMkLst>
            <pc:docMk/>
            <pc:sldMk cId="2369795761" sldId="267"/>
            <ac:spMk id="20" creationId="{0ADE7D58-593B-4846-A2BB-29F4B183CAF8}"/>
          </ac:spMkLst>
        </pc:spChg>
        <pc:spChg chg="add mod">
          <ac:chgData name="sarah octavia" userId="ff987769d1123cc0" providerId="LiveId" clId="{5DD90932-DF6D-44E6-B7E0-A3F2A1B4F8E2}" dt="2024-01-31T12:44:00.060" v="2487" actId="1076"/>
          <ac:spMkLst>
            <pc:docMk/>
            <pc:sldMk cId="2369795761" sldId="267"/>
            <ac:spMk id="23" creationId="{CBD07AD9-B724-4032-B00A-8D36489EBD8B}"/>
          </ac:spMkLst>
        </pc:spChg>
        <pc:spChg chg="add del mod">
          <ac:chgData name="sarah octavia" userId="ff987769d1123cc0" providerId="LiveId" clId="{5DD90932-DF6D-44E6-B7E0-A3F2A1B4F8E2}" dt="2024-01-31T12:43:37.004" v="2485" actId="478"/>
          <ac:spMkLst>
            <pc:docMk/>
            <pc:sldMk cId="2369795761" sldId="267"/>
            <ac:spMk id="24" creationId="{0EA57E4E-0BED-4AC1-8C03-DF9BBD329535}"/>
          </ac:spMkLst>
        </pc:spChg>
        <pc:spChg chg="add mod">
          <ac:chgData name="sarah octavia" userId="ff987769d1123cc0" providerId="LiveId" clId="{5DD90932-DF6D-44E6-B7E0-A3F2A1B4F8E2}" dt="2024-01-31T12:37:47.609" v="2441" actId="113"/>
          <ac:spMkLst>
            <pc:docMk/>
            <pc:sldMk cId="2369795761" sldId="267"/>
            <ac:spMk id="27" creationId="{79533D2C-E145-402B-A616-A6A8F291E40C}"/>
          </ac:spMkLst>
        </pc:spChg>
        <pc:spChg chg="add del mod">
          <ac:chgData name="sarah octavia" userId="ff987769d1123cc0" providerId="LiveId" clId="{5DD90932-DF6D-44E6-B7E0-A3F2A1B4F8E2}" dt="2024-01-31T12:43:34.281" v="2484"/>
          <ac:spMkLst>
            <pc:docMk/>
            <pc:sldMk cId="2369795761" sldId="267"/>
            <ac:spMk id="34" creationId="{661AEA2D-642D-46DE-8065-F23C86C5F550}"/>
          </ac:spMkLst>
        </pc:spChg>
        <pc:spChg chg="add del mod">
          <ac:chgData name="sarah octavia" userId="ff987769d1123cc0" providerId="LiveId" clId="{5DD90932-DF6D-44E6-B7E0-A3F2A1B4F8E2}" dt="2024-01-31T12:44:04.360" v="2488" actId="478"/>
          <ac:spMkLst>
            <pc:docMk/>
            <pc:sldMk cId="2369795761" sldId="267"/>
            <ac:spMk id="35" creationId="{0D13B969-2549-425E-A50D-EACF97226C30}"/>
          </ac:spMkLst>
        </pc:spChg>
        <pc:spChg chg="add mod">
          <ac:chgData name="sarah octavia" userId="ff987769d1123cc0" providerId="LiveId" clId="{5DD90932-DF6D-44E6-B7E0-A3F2A1B4F8E2}" dt="2024-01-31T12:44:04.974" v="2489"/>
          <ac:spMkLst>
            <pc:docMk/>
            <pc:sldMk cId="2369795761" sldId="267"/>
            <ac:spMk id="36" creationId="{22FEA90D-F7F2-4B90-825F-349E1B53453A}"/>
          </ac:spMkLst>
        </pc:spChg>
        <pc:spChg chg="mod">
          <ac:chgData name="sarah octavia" userId="ff987769d1123cc0" providerId="LiveId" clId="{5DD90932-DF6D-44E6-B7E0-A3F2A1B4F8E2}" dt="2024-01-30T01:14:39.375" v="612"/>
          <ac:spMkLst>
            <pc:docMk/>
            <pc:sldMk cId="2369795761" sldId="267"/>
            <ac:spMk id="266" creationId="{00000000-0000-0000-0000-000000000000}"/>
          </ac:spMkLst>
        </pc:spChg>
        <pc:spChg chg="del mod">
          <ac:chgData name="sarah octavia" userId="ff987769d1123cc0" providerId="LiveId" clId="{5DD90932-DF6D-44E6-B7E0-A3F2A1B4F8E2}" dt="2024-01-31T12:38:01.602" v="2442" actId="478"/>
          <ac:spMkLst>
            <pc:docMk/>
            <pc:sldMk cId="2369795761" sldId="267"/>
            <ac:spMk id="267" creationId="{00000000-0000-0000-0000-000000000000}"/>
          </ac:spMkLst>
        </pc:spChg>
        <pc:picChg chg="add del mod">
          <ac:chgData name="sarah octavia" userId="ff987769d1123cc0" providerId="LiveId" clId="{5DD90932-DF6D-44E6-B7E0-A3F2A1B4F8E2}" dt="2024-01-31T09:10:13.526" v="624" actId="478"/>
          <ac:picMkLst>
            <pc:docMk/>
            <pc:sldMk cId="2369795761" sldId="267"/>
            <ac:picMk id="2" creationId="{91B2A367-BF2B-4BC3-9EC2-CE4006B2D7A8}"/>
          </ac:picMkLst>
        </pc:picChg>
        <pc:picChg chg="add del mod">
          <ac:chgData name="sarah octavia" userId="ff987769d1123cc0" providerId="LiveId" clId="{5DD90932-DF6D-44E6-B7E0-A3F2A1B4F8E2}" dt="2024-01-31T09:14:24.561" v="652" actId="478"/>
          <ac:picMkLst>
            <pc:docMk/>
            <pc:sldMk cId="2369795761" sldId="267"/>
            <ac:picMk id="4" creationId="{FA26DFF6-122E-400E-A8E4-970689EA119E}"/>
          </ac:picMkLst>
        </pc:picChg>
        <pc:picChg chg="add del mod">
          <ac:chgData name="sarah octavia" userId="ff987769d1123cc0" providerId="LiveId" clId="{5DD90932-DF6D-44E6-B7E0-A3F2A1B4F8E2}" dt="2024-01-31T09:14:24.561" v="652" actId="478"/>
          <ac:picMkLst>
            <pc:docMk/>
            <pc:sldMk cId="2369795761" sldId="267"/>
            <ac:picMk id="7" creationId="{5C24668B-A70C-45C3-8B03-3C0AB388EF92}"/>
          </ac:picMkLst>
        </pc:picChg>
        <pc:picChg chg="add mod">
          <ac:chgData name="sarah octavia" userId="ff987769d1123cc0" providerId="LiveId" clId="{5DD90932-DF6D-44E6-B7E0-A3F2A1B4F8E2}" dt="2024-01-31T12:44:00.060" v="2487" actId="1076"/>
          <ac:picMkLst>
            <pc:docMk/>
            <pc:sldMk cId="2369795761" sldId="267"/>
            <ac:picMk id="9" creationId="{5BD090DB-F31D-4C3B-B2CA-8E21017918CB}"/>
          </ac:picMkLst>
        </pc:picChg>
        <pc:picChg chg="add del mod">
          <ac:chgData name="sarah octavia" userId="ff987769d1123cc0" providerId="LiveId" clId="{5DD90932-DF6D-44E6-B7E0-A3F2A1B4F8E2}" dt="2024-01-31T09:29:31.590" v="805" actId="478"/>
          <ac:picMkLst>
            <pc:docMk/>
            <pc:sldMk cId="2369795761" sldId="267"/>
            <ac:picMk id="11" creationId="{AD1BC3E8-6E2C-41FC-9F61-1DD8B1F72098}"/>
          </ac:picMkLst>
        </pc:picChg>
        <pc:picChg chg="add del mod">
          <ac:chgData name="sarah octavia" userId="ff987769d1123cc0" providerId="LiveId" clId="{5DD90932-DF6D-44E6-B7E0-A3F2A1B4F8E2}" dt="2024-01-31T09:29:33.594" v="807" actId="478"/>
          <ac:picMkLst>
            <pc:docMk/>
            <pc:sldMk cId="2369795761" sldId="267"/>
            <ac:picMk id="13" creationId="{7A1B777D-2822-4ADF-B1FD-422E3B9E970E}"/>
          </ac:picMkLst>
        </pc:picChg>
        <pc:picChg chg="add mod">
          <ac:chgData name="sarah octavia" userId="ff987769d1123cc0" providerId="LiveId" clId="{5DD90932-DF6D-44E6-B7E0-A3F2A1B4F8E2}" dt="2024-01-31T12:44:00.060" v="2487" actId="1076"/>
          <ac:picMkLst>
            <pc:docMk/>
            <pc:sldMk cId="2369795761" sldId="267"/>
            <ac:picMk id="18" creationId="{18B6CAB3-14E3-4AEE-BB01-F7EC41A312E7}"/>
          </ac:picMkLst>
        </pc:picChg>
        <pc:picChg chg="mod">
          <ac:chgData name="sarah octavia" userId="ff987769d1123cc0" providerId="LiveId" clId="{5DD90932-DF6D-44E6-B7E0-A3F2A1B4F8E2}" dt="2024-01-31T12:44:00.060" v="2487" actId="1076"/>
          <ac:picMkLst>
            <pc:docMk/>
            <pc:sldMk cId="2369795761" sldId="267"/>
            <ac:picMk id="1026" creationId="{E2753BE3-CA3D-4A31-9BFF-B3D1C30B51A6}"/>
          </ac:picMkLst>
        </pc:picChg>
        <pc:picChg chg="add del mod">
          <ac:chgData name="sarah octavia" userId="ff987769d1123cc0" providerId="LiveId" clId="{5DD90932-DF6D-44E6-B7E0-A3F2A1B4F8E2}" dt="2024-01-31T09:10:50.546" v="630" actId="478"/>
          <ac:picMkLst>
            <pc:docMk/>
            <pc:sldMk cId="2369795761" sldId="267"/>
            <ac:picMk id="1028" creationId="{928DDB79-95C6-4D67-9766-9C3C2A2335AC}"/>
          </ac:picMkLst>
        </pc:picChg>
        <pc:picChg chg="add del mod">
          <ac:chgData name="sarah octavia" userId="ff987769d1123cc0" providerId="LiveId" clId="{5DD90932-DF6D-44E6-B7E0-A3F2A1B4F8E2}" dt="2024-01-31T09:11:37.362" v="634" actId="478"/>
          <ac:picMkLst>
            <pc:docMk/>
            <pc:sldMk cId="2369795761" sldId="267"/>
            <ac:picMk id="1030" creationId="{CFC81DA5-0725-4440-8A22-D438FC81AEF0}"/>
          </ac:picMkLst>
        </pc:picChg>
        <pc:picChg chg="add del">
          <ac:chgData name="sarah octavia" userId="ff987769d1123cc0" providerId="LiveId" clId="{5DD90932-DF6D-44E6-B7E0-A3F2A1B4F8E2}" dt="2024-01-31T09:11:42.807" v="636" actId="478"/>
          <ac:picMkLst>
            <pc:docMk/>
            <pc:sldMk cId="2369795761" sldId="267"/>
            <ac:picMk id="1032" creationId="{73F6A3E9-C870-494E-AC20-72D169A3C8B4}"/>
          </ac:picMkLst>
        </pc:picChg>
        <pc:picChg chg="add mod">
          <ac:chgData name="sarah octavia" userId="ff987769d1123cc0" providerId="LiveId" clId="{5DD90932-DF6D-44E6-B7E0-A3F2A1B4F8E2}" dt="2024-01-31T12:44:00.060" v="2487" actId="1076"/>
          <ac:picMkLst>
            <pc:docMk/>
            <pc:sldMk cId="2369795761" sldId="267"/>
            <ac:picMk id="1034" creationId="{FF17A7EC-02A7-4EB2-92DF-5442224BCCCE}"/>
          </ac:picMkLst>
        </pc:picChg>
        <pc:picChg chg="add mod">
          <ac:chgData name="sarah octavia" userId="ff987769d1123cc0" providerId="LiveId" clId="{5DD90932-DF6D-44E6-B7E0-A3F2A1B4F8E2}" dt="2024-01-31T12:42:30.229" v="2480" actId="1076"/>
          <ac:picMkLst>
            <pc:docMk/>
            <pc:sldMk cId="2369795761" sldId="267"/>
            <ac:picMk id="1036" creationId="{F373602A-7EF3-4400-8869-5C4249F378BB}"/>
          </ac:picMkLst>
        </pc:picChg>
        <pc:cxnChg chg="add del">
          <ac:chgData name="sarah octavia" userId="ff987769d1123cc0" providerId="LiveId" clId="{5DD90932-DF6D-44E6-B7E0-A3F2A1B4F8E2}" dt="2024-01-31T12:43:07.111" v="2482" actId="478"/>
          <ac:cxnSpMkLst>
            <pc:docMk/>
            <pc:sldMk cId="2369795761" sldId="267"/>
            <ac:cxnSpMk id="22" creationId="{190A240E-5F1F-4B65-8979-743C4561B336}"/>
          </ac:cxnSpMkLst>
        </pc:cxnChg>
      </pc:sldChg>
      <pc:sldChg chg="addSp delSp modSp add mod modTransition">
        <pc:chgData name="sarah octavia" userId="ff987769d1123cc0" providerId="LiveId" clId="{5DD90932-DF6D-44E6-B7E0-A3F2A1B4F8E2}" dt="2024-01-31T12:12:07.516" v="2130"/>
        <pc:sldMkLst>
          <pc:docMk/>
          <pc:sldMk cId="3005904593" sldId="268"/>
        </pc:sldMkLst>
        <pc:spChg chg="del mod">
          <ac:chgData name="sarah octavia" userId="ff987769d1123cc0" providerId="LiveId" clId="{5DD90932-DF6D-44E6-B7E0-A3F2A1B4F8E2}" dt="2024-01-31T09:38:56.924" v="857" actId="478"/>
          <ac:spMkLst>
            <pc:docMk/>
            <pc:sldMk cId="3005904593" sldId="268"/>
            <ac:spMk id="6" creationId="{9AE86415-8336-4891-9E44-2C743E9AB198}"/>
          </ac:spMkLst>
        </pc:spChg>
        <pc:spChg chg="add del mod">
          <ac:chgData name="sarah octavia" userId="ff987769d1123cc0" providerId="LiveId" clId="{5DD90932-DF6D-44E6-B7E0-A3F2A1B4F8E2}" dt="2024-01-31T09:54:15.102" v="1167"/>
          <ac:spMkLst>
            <pc:docMk/>
            <pc:sldMk cId="3005904593" sldId="268"/>
            <ac:spMk id="15" creationId="{A96A96BE-E186-450E-8B9E-2280F0C8A0C9}"/>
          </ac:spMkLst>
        </pc:spChg>
        <pc:spChg chg="add mod">
          <ac:chgData name="sarah octavia" userId="ff987769d1123cc0" providerId="LiveId" clId="{5DD90932-DF6D-44E6-B7E0-A3F2A1B4F8E2}" dt="2024-01-31T10:06:52.504" v="1333" actId="1076"/>
          <ac:spMkLst>
            <pc:docMk/>
            <pc:sldMk cId="3005904593" sldId="268"/>
            <ac:spMk id="16" creationId="{2347971B-C4B4-4108-9551-D2761CFAFB1F}"/>
          </ac:spMkLst>
        </pc:spChg>
        <pc:spChg chg="add mod">
          <ac:chgData name="sarah octavia" userId="ff987769d1123cc0" providerId="LiveId" clId="{5DD90932-DF6D-44E6-B7E0-A3F2A1B4F8E2}" dt="2024-01-31T10:19:00.463" v="1427"/>
          <ac:spMkLst>
            <pc:docMk/>
            <pc:sldMk cId="3005904593" sldId="268"/>
            <ac:spMk id="17" creationId="{9B1FA46B-44DA-4A4F-9EB7-2F70903EA5AE}"/>
          </ac:spMkLst>
        </pc:spChg>
        <pc:spChg chg="del">
          <ac:chgData name="sarah octavia" userId="ff987769d1123cc0" providerId="LiveId" clId="{5DD90932-DF6D-44E6-B7E0-A3F2A1B4F8E2}" dt="2024-01-31T09:38:32.260" v="854" actId="478"/>
          <ac:spMkLst>
            <pc:docMk/>
            <pc:sldMk cId="3005904593" sldId="268"/>
            <ac:spMk id="23" creationId="{CBD07AD9-B724-4032-B00A-8D36489EBD8B}"/>
          </ac:spMkLst>
        </pc:spChg>
        <pc:spChg chg="mod">
          <ac:chgData name="sarah octavia" userId="ff987769d1123cc0" providerId="LiveId" clId="{5DD90932-DF6D-44E6-B7E0-A3F2A1B4F8E2}" dt="2024-01-31T09:32:30.033" v="851" actId="20577"/>
          <ac:spMkLst>
            <pc:docMk/>
            <pc:sldMk cId="3005904593" sldId="268"/>
            <ac:spMk id="266" creationId="{00000000-0000-0000-0000-000000000000}"/>
          </ac:spMkLst>
        </pc:spChg>
        <pc:spChg chg="del">
          <ac:chgData name="sarah octavia" userId="ff987769d1123cc0" providerId="LiveId" clId="{5DD90932-DF6D-44E6-B7E0-A3F2A1B4F8E2}" dt="2024-01-31T09:38:29.328" v="853" actId="478"/>
          <ac:spMkLst>
            <pc:docMk/>
            <pc:sldMk cId="3005904593" sldId="268"/>
            <ac:spMk id="267" creationId="{00000000-0000-0000-0000-000000000000}"/>
          </ac:spMkLst>
        </pc:spChg>
        <pc:graphicFrameChg chg="add mod modGraphic">
          <ac:chgData name="sarah octavia" userId="ff987769d1123cc0" providerId="LiveId" clId="{5DD90932-DF6D-44E6-B7E0-A3F2A1B4F8E2}" dt="2024-01-31T10:22:29.563" v="1487" actId="207"/>
          <ac:graphicFrameMkLst>
            <pc:docMk/>
            <pc:sldMk cId="3005904593" sldId="268"/>
            <ac:graphicFrameMk id="2" creationId="{6F9615B0-4A91-4DA3-868A-4AC56FEA7441}"/>
          </ac:graphicFrameMkLst>
        </pc:graphicFrameChg>
        <pc:picChg chg="add del mod modCrop">
          <ac:chgData name="sarah octavia" userId="ff987769d1123cc0" providerId="LiveId" clId="{5DD90932-DF6D-44E6-B7E0-A3F2A1B4F8E2}" dt="2024-01-31T09:52:08.034" v="1141" actId="478"/>
          <ac:picMkLst>
            <pc:docMk/>
            <pc:sldMk cId="3005904593" sldId="268"/>
            <ac:picMk id="4" creationId="{9FF50D6B-C72D-4F29-9091-F7A2970B4694}"/>
          </ac:picMkLst>
        </pc:picChg>
        <pc:picChg chg="add mod modCrop">
          <ac:chgData name="sarah octavia" userId="ff987769d1123cc0" providerId="LiveId" clId="{5DD90932-DF6D-44E6-B7E0-A3F2A1B4F8E2}" dt="2024-01-31T09:53:32.721" v="1146" actId="1076"/>
          <ac:picMkLst>
            <pc:docMk/>
            <pc:sldMk cId="3005904593" sldId="268"/>
            <ac:picMk id="7" creationId="{405B6CE1-78E8-419A-A7D1-F8765C92E84A}"/>
          </ac:picMkLst>
        </pc:picChg>
        <pc:picChg chg="del">
          <ac:chgData name="sarah octavia" userId="ff987769d1123cc0" providerId="LiveId" clId="{5DD90932-DF6D-44E6-B7E0-A3F2A1B4F8E2}" dt="2024-01-31T09:38:32.260" v="854" actId="478"/>
          <ac:picMkLst>
            <pc:docMk/>
            <pc:sldMk cId="3005904593" sldId="268"/>
            <ac:picMk id="9" creationId="{5BD090DB-F31D-4C3B-B2CA-8E21017918CB}"/>
          </ac:picMkLst>
        </pc:picChg>
        <pc:picChg chg="del">
          <ac:chgData name="sarah octavia" userId="ff987769d1123cc0" providerId="LiveId" clId="{5DD90932-DF6D-44E6-B7E0-A3F2A1B4F8E2}" dt="2024-01-31T09:38:32.260" v="854" actId="478"/>
          <ac:picMkLst>
            <pc:docMk/>
            <pc:sldMk cId="3005904593" sldId="268"/>
            <ac:picMk id="1026" creationId="{E2753BE3-CA3D-4A31-9BFF-B3D1C30B51A6}"/>
          </ac:picMkLst>
        </pc:picChg>
        <pc:picChg chg="del">
          <ac:chgData name="sarah octavia" userId="ff987769d1123cc0" providerId="LiveId" clId="{5DD90932-DF6D-44E6-B7E0-A3F2A1B4F8E2}" dt="2024-01-31T09:38:32.260" v="854" actId="478"/>
          <ac:picMkLst>
            <pc:docMk/>
            <pc:sldMk cId="3005904593" sldId="268"/>
            <ac:picMk id="1034" creationId="{FF17A7EC-02A7-4EB2-92DF-5442224BCCCE}"/>
          </ac:picMkLst>
        </pc:picChg>
        <pc:picChg chg="del">
          <ac:chgData name="sarah octavia" userId="ff987769d1123cc0" providerId="LiveId" clId="{5DD90932-DF6D-44E6-B7E0-A3F2A1B4F8E2}" dt="2024-01-31T09:38:26.035" v="852" actId="478"/>
          <ac:picMkLst>
            <pc:docMk/>
            <pc:sldMk cId="3005904593" sldId="268"/>
            <ac:picMk id="1036" creationId="{F373602A-7EF3-4400-8869-5C4249F378BB}"/>
          </ac:picMkLst>
        </pc:picChg>
      </pc:sldChg>
      <pc:sldChg chg="modSp add del">
        <pc:chgData name="sarah octavia" userId="ff987769d1123cc0" providerId="LiveId" clId="{5DD90932-DF6D-44E6-B7E0-A3F2A1B4F8E2}" dt="2024-01-31T09:59:48.475" v="1268" actId="47"/>
        <pc:sldMkLst>
          <pc:docMk/>
          <pc:sldMk cId="3612303070" sldId="269"/>
        </pc:sldMkLst>
        <pc:graphicFrameChg chg="mod">
          <ac:chgData name="sarah octavia" userId="ff987769d1123cc0" providerId="LiveId" clId="{5DD90932-DF6D-44E6-B7E0-A3F2A1B4F8E2}" dt="2024-01-31T09:59:37.848" v="1265"/>
          <ac:graphicFrameMkLst>
            <pc:docMk/>
            <pc:sldMk cId="3612303070" sldId="269"/>
            <ac:graphicFrameMk id="2" creationId="{6F9615B0-4A91-4DA3-868A-4AC56FEA7441}"/>
          </ac:graphicFrameMkLst>
        </pc:graphicFrameChg>
      </pc:sldChg>
      <pc:sldChg chg="add del">
        <pc:chgData name="sarah octavia" userId="ff987769d1123cc0" providerId="LiveId" clId="{5DD90932-DF6D-44E6-B7E0-A3F2A1B4F8E2}" dt="2024-01-31T09:59:48.475" v="1268" actId="47"/>
        <pc:sldMkLst>
          <pc:docMk/>
          <pc:sldMk cId="1640293590" sldId="270"/>
        </pc:sldMkLst>
      </pc:sldChg>
      <pc:sldChg chg="addSp delSp modSp add mod modTransition">
        <pc:chgData name="sarah octavia" userId="ff987769d1123cc0" providerId="LiveId" clId="{5DD90932-DF6D-44E6-B7E0-A3F2A1B4F8E2}" dt="2024-01-31T12:12:07.516" v="2130"/>
        <pc:sldMkLst>
          <pc:docMk/>
          <pc:sldMk cId="885989574" sldId="271"/>
        </pc:sldMkLst>
        <pc:spChg chg="add mod">
          <ac:chgData name="sarah octavia" userId="ff987769d1123cc0" providerId="LiveId" clId="{5DD90932-DF6D-44E6-B7E0-A3F2A1B4F8E2}" dt="2024-01-31T10:19:06.837" v="1428"/>
          <ac:spMkLst>
            <pc:docMk/>
            <pc:sldMk cId="885989574" sldId="271"/>
            <ac:spMk id="8" creationId="{C390A5C3-C666-432F-9C78-786398F72396}"/>
          </ac:spMkLst>
        </pc:spChg>
        <pc:spChg chg="mod">
          <ac:chgData name="sarah octavia" userId="ff987769d1123cc0" providerId="LiveId" clId="{5DD90932-DF6D-44E6-B7E0-A3F2A1B4F8E2}" dt="2024-01-31T10:19:23.649" v="1431" actId="1076"/>
          <ac:spMkLst>
            <pc:docMk/>
            <pc:sldMk cId="885989574" sldId="271"/>
            <ac:spMk id="16" creationId="{2347971B-C4B4-4108-9551-D2761CFAFB1F}"/>
          </ac:spMkLst>
        </pc:spChg>
        <pc:graphicFrameChg chg="del mod">
          <ac:chgData name="sarah octavia" userId="ff987769d1123cc0" providerId="LiveId" clId="{5DD90932-DF6D-44E6-B7E0-A3F2A1B4F8E2}" dt="2024-01-31T10:10:30.786" v="1360" actId="478"/>
          <ac:graphicFrameMkLst>
            <pc:docMk/>
            <pc:sldMk cId="885989574" sldId="271"/>
            <ac:graphicFrameMk id="2" creationId="{6F9615B0-4A91-4DA3-868A-4AC56FEA7441}"/>
          </ac:graphicFrameMkLst>
        </pc:graphicFrameChg>
        <pc:graphicFrameChg chg="add mod">
          <ac:chgData name="sarah octavia" userId="ff987769d1123cc0" providerId="LiveId" clId="{5DD90932-DF6D-44E6-B7E0-A3F2A1B4F8E2}" dt="2024-01-31T10:22:21.595" v="1486" actId="207"/>
          <ac:graphicFrameMkLst>
            <pc:docMk/>
            <pc:sldMk cId="885989574" sldId="271"/>
            <ac:graphicFrameMk id="6" creationId="{6F0AB44A-DB7E-486F-9D0A-25BFE9A2F966}"/>
          </ac:graphicFrameMkLst>
        </pc:graphicFrameChg>
        <pc:picChg chg="del">
          <ac:chgData name="sarah octavia" userId="ff987769d1123cc0" providerId="LiveId" clId="{5DD90932-DF6D-44E6-B7E0-A3F2A1B4F8E2}" dt="2024-01-31T10:00:45.644" v="1279" actId="478"/>
          <ac:picMkLst>
            <pc:docMk/>
            <pc:sldMk cId="885989574" sldId="271"/>
            <ac:picMk id="7" creationId="{405B6CE1-78E8-419A-A7D1-F8765C92E84A}"/>
          </ac:picMkLst>
        </pc:picChg>
      </pc:sldChg>
      <pc:sldChg chg="add del">
        <pc:chgData name="sarah octavia" userId="ff987769d1123cc0" providerId="LiveId" clId="{5DD90932-DF6D-44E6-B7E0-A3F2A1B4F8E2}" dt="2024-01-31T10:11:30.770" v="1370" actId="47"/>
        <pc:sldMkLst>
          <pc:docMk/>
          <pc:sldMk cId="865915699" sldId="272"/>
        </pc:sldMkLst>
      </pc:sldChg>
      <pc:sldChg chg="addSp delSp modSp add mod modTransition">
        <pc:chgData name="sarah octavia" userId="ff987769d1123cc0" providerId="LiveId" clId="{5DD90932-DF6D-44E6-B7E0-A3F2A1B4F8E2}" dt="2024-01-31T12:12:07.516" v="2130"/>
        <pc:sldMkLst>
          <pc:docMk/>
          <pc:sldMk cId="85118112" sldId="273"/>
        </pc:sldMkLst>
        <pc:spChg chg="add mod">
          <ac:chgData name="sarah octavia" userId="ff987769d1123cc0" providerId="LiveId" clId="{5DD90932-DF6D-44E6-B7E0-A3F2A1B4F8E2}" dt="2024-01-31T10:17:14.841" v="1408" actId="1076"/>
          <ac:spMkLst>
            <pc:docMk/>
            <pc:sldMk cId="85118112" sldId="273"/>
            <ac:spMk id="8" creationId="{2CB88F4D-6503-4064-AB43-6C772594D901}"/>
          </ac:spMkLst>
        </pc:spChg>
        <pc:spChg chg="add mod">
          <ac:chgData name="sarah octavia" userId="ff987769d1123cc0" providerId="LiveId" clId="{5DD90932-DF6D-44E6-B7E0-A3F2A1B4F8E2}" dt="2024-01-31T10:19:28.629" v="1432"/>
          <ac:spMkLst>
            <pc:docMk/>
            <pc:sldMk cId="85118112" sldId="273"/>
            <ac:spMk id="9" creationId="{28604B9B-E7E2-4B20-85D7-CDB888414E4F}"/>
          </ac:spMkLst>
        </pc:spChg>
        <pc:spChg chg="del">
          <ac:chgData name="sarah octavia" userId="ff987769d1123cc0" providerId="LiveId" clId="{5DD90932-DF6D-44E6-B7E0-A3F2A1B4F8E2}" dt="2024-01-31T10:13:41.882" v="1390" actId="478"/>
          <ac:spMkLst>
            <pc:docMk/>
            <pc:sldMk cId="85118112" sldId="273"/>
            <ac:spMk id="16" creationId="{2347971B-C4B4-4108-9551-D2761CFAFB1F}"/>
          </ac:spMkLst>
        </pc:spChg>
        <pc:graphicFrameChg chg="add mod">
          <ac:chgData name="sarah octavia" userId="ff987769d1123cc0" providerId="LiveId" clId="{5DD90932-DF6D-44E6-B7E0-A3F2A1B4F8E2}" dt="2024-01-31T10:22:08.562" v="1484" actId="207"/>
          <ac:graphicFrameMkLst>
            <pc:docMk/>
            <pc:sldMk cId="85118112" sldId="273"/>
            <ac:graphicFrameMk id="5" creationId="{B3FFF43F-8B94-4FA4-B159-1657A09BD354}"/>
          </ac:graphicFrameMkLst>
        </pc:graphicFrameChg>
        <pc:graphicFrameChg chg="del mod">
          <ac:chgData name="sarah octavia" userId="ff987769d1123cc0" providerId="LiveId" clId="{5DD90932-DF6D-44E6-B7E0-A3F2A1B4F8E2}" dt="2024-01-31T10:12:38.024" v="1379" actId="478"/>
          <ac:graphicFrameMkLst>
            <pc:docMk/>
            <pc:sldMk cId="85118112" sldId="273"/>
            <ac:graphicFrameMk id="6" creationId="{6F0AB44A-DB7E-486F-9D0A-25BFE9A2F966}"/>
          </ac:graphicFrameMkLst>
        </pc:graphicFrameChg>
        <pc:picChg chg="add mod modCrop">
          <ac:chgData name="sarah octavia" userId="ff987769d1123cc0" providerId="LiveId" clId="{5DD90932-DF6D-44E6-B7E0-A3F2A1B4F8E2}" dt="2024-01-31T10:17:10.905" v="1407" actId="1076"/>
          <ac:picMkLst>
            <pc:docMk/>
            <pc:sldMk cId="85118112" sldId="273"/>
            <ac:picMk id="3" creationId="{5F16EAEA-5015-4BD9-A2D2-B509D12CE999}"/>
          </ac:picMkLst>
        </pc:picChg>
      </pc:sldChg>
      <pc:sldChg chg="addSp delSp modSp add mod modTransition modAnim">
        <pc:chgData name="sarah octavia" userId="ff987769d1123cc0" providerId="LiveId" clId="{5DD90932-DF6D-44E6-B7E0-A3F2A1B4F8E2}" dt="2024-02-01T12:49:19.012" v="2513"/>
        <pc:sldMkLst>
          <pc:docMk/>
          <pc:sldMk cId="10245119" sldId="274"/>
        </pc:sldMkLst>
        <pc:spChg chg="del mod">
          <ac:chgData name="sarah octavia" userId="ff987769d1123cc0" providerId="LiveId" clId="{5DD90932-DF6D-44E6-B7E0-A3F2A1B4F8E2}" dt="2024-01-31T11:35:19.615" v="1727" actId="478"/>
          <ac:spMkLst>
            <pc:docMk/>
            <pc:sldMk cId="10245119" sldId="274"/>
            <ac:spMk id="8" creationId="{F4C951B7-8F73-4E65-95C0-AD6D402BD9B4}"/>
          </ac:spMkLst>
        </pc:spChg>
        <pc:spChg chg="del mod">
          <ac:chgData name="sarah octavia" userId="ff987769d1123cc0" providerId="LiveId" clId="{5DD90932-DF6D-44E6-B7E0-A3F2A1B4F8E2}" dt="2024-01-31T11:36:38.314" v="1748" actId="21"/>
          <ac:spMkLst>
            <pc:docMk/>
            <pc:sldMk cId="10245119" sldId="274"/>
            <ac:spMk id="14" creationId="{C5781289-C207-4072-83A2-32EF4EFE364B}"/>
          </ac:spMkLst>
        </pc:spChg>
        <pc:spChg chg="add mod">
          <ac:chgData name="sarah octavia" userId="ff987769d1123cc0" providerId="LiveId" clId="{5DD90932-DF6D-44E6-B7E0-A3F2A1B4F8E2}" dt="2024-01-31T11:42:46.483" v="1853" actId="1076"/>
          <ac:spMkLst>
            <pc:docMk/>
            <pc:sldMk cId="10245119" sldId="274"/>
            <ac:spMk id="17" creationId="{497EAE1A-7B03-4069-9D79-28057AFB615C}"/>
          </ac:spMkLst>
        </pc:spChg>
        <pc:spChg chg="add del mod">
          <ac:chgData name="sarah octavia" userId="ff987769d1123cc0" providerId="LiveId" clId="{5DD90932-DF6D-44E6-B7E0-A3F2A1B4F8E2}" dt="2024-01-31T11:42:33.401" v="1842"/>
          <ac:spMkLst>
            <pc:docMk/>
            <pc:sldMk cId="10245119" sldId="274"/>
            <ac:spMk id="18" creationId="{79407558-783A-4B10-B965-1D9772E95F2E}"/>
          </ac:spMkLst>
        </pc:spChg>
        <pc:spChg chg="add mod">
          <ac:chgData name="sarah octavia" userId="ff987769d1123cc0" providerId="LiveId" clId="{5DD90932-DF6D-44E6-B7E0-A3F2A1B4F8E2}" dt="2024-01-31T11:45:13.307" v="1954" actId="1076"/>
          <ac:spMkLst>
            <pc:docMk/>
            <pc:sldMk cId="10245119" sldId="274"/>
            <ac:spMk id="19" creationId="{432FE2E1-B86C-4177-9FE7-293DD8670129}"/>
          </ac:spMkLst>
        </pc:spChg>
        <pc:spChg chg="add mod">
          <ac:chgData name="sarah octavia" userId="ff987769d1123cc0" providerId="LiveId" clId="{5DD90932-DF6D-44E6-B7E0-A3F2A1B4F8E2}" dt="2024-01-31T11:43:29.856" v="1886" actId="20577"/>
          <ac:spMkLst>
            <pc:docMk/>
            <pc:sldMk cId="10245119" sldId="274"/>
            <ac:spMk id="20" creationId="{3FD0A885-60A7-4BA0-A97D-380BF0573D63}"/>
          </ac:spMkLst>
        </pc:spChg>
        <pc:spChg chg="add del mod">
          <ac:chgData name="sarah octavia" userId="ff987769d1123cc0" providerId="LiveId" clId="{5DD90932-DF6D-44E6-B7E0-A3F2A1B4F8E2}" dt="2024-01-31T11:43:36.680" v="1888" actId="478"/>
          <ac:spMkLst>
            <pc:docMk/>
            <pc:sldMk cId="10245119" sldId="274"/>
            <ac:spMk id="21" creationId="{35CBB9BA-5312-43A5-8874-3FF305F8CDCA}"/>
          </ac:spMkLst>
        </pc:spChg>
        <pc:spChg chg="add mod">
          <ac:chgData name="sarah octavia" userId="ff987769d1123cc0" providerId="LiveId" clId="{5DD90932-DF6D-44E6-B7E0-A3F2A1B4F8E2}" dt="2024-01-31T11:45:23.187" v="1958" actId="1076"/>
          <ac:spMkLst>
            <pc:docMk/>
            <pc:sldMk cId="10245119" sldId="274"/>
            <ac:spMk id="22" creationId="{2E7EA0D1-D355-4607-A9A8-A43175BF5214}"/>
          </ac:spMkLst>
        </pc:spChg>
        <pc:spChg chg="add del mod">
          <ac:chgData name="sarah octavia" userId="ff987769d1123cc0" providerId="LiveId" clId="{5DD90932-DF6D-44E6-B7E0-A3F2A1B4F8E2}" dt="2024-01-31T11:44:12.436" v="1916"/>
          <ac:spMkLst>
            <pc:docMk/>
            <pc:sldMk cId="10245119" sldId="274"/>
            <ac:spMk id="23" creationId="{5FEE5555-806D-495C-8A16-B1AAFD3E781B}"/>
          </ac:spMkLst>
        </pc:spChg>
        <pc:picChg chg="add del mod modCrop">
          <ac:chgData name="sarah octavia" userId="ff987769d1123cc0" providerId="LiveId" clId="{5DD90932-DF6D-44E6-B7E0-A3F2A1B4F8E2}" dt="2024-01-31T11:34:32.006" v="1715" actId="478"/>
          <ac:picMkLst>
            <pc:docMk/>
            <pc:sldMk cId="10245119" sldId="274"/>
            <ac:picMk id="3" creationId="{40A46E5B-3224-4471-A050-AC7902D7884A}"/>
          </ac:picMkLst>
        </pc:picChg>
        <pc:picChg chg="add del">
          <ac:chgData name="sarah octavia" userId="ff987769d1123cc0" providerId="LiveId" clId="{5DD90932-DF6D-44E6-B7E0-A3F2A1B4F8E2}" dt="2024-01-31T11:34:23.755" v="1714" actId="478"/>
          <ac:picMkLst>
            <pc:docMk/>
            <pc:sldMk cId="10245119" sldId="274"/>
            <ac:picMk id="6" creationId="{F473B39C-9FF1-48AB-967A-D224A3CB0393}"/>
          </ac:picMkLst>
        </pc:picChg>
        <pc:picChg chg="del">
          <ac:chgData name="sarah octavia" userId="ff987769d1123cc0" providerId="LiveId" clId="{5DD90932-DF6D-44E6-B7E0-A3F2A1B4F8E2}" dt="2024-01-31T11:18:16.275" v="1562" actId="478"/>
          <ac:picMkLst>
            <pc:docMk/>
            <pc:sldMk cId="10245119" sldId="274"/>
            <ac:picMk id="10" creationId="{E2463FB1-ABF0-4BD4-8407-87325BD5E9DF}"/>
          </ac:picMkLst>
        </pc:picChg>
        <pc:picChg chg="add mod">
          <ac:chgData name="sarah octavia" userId="ff987769d1123cc0" providerId="LiveId" clId="{5DD90932-DF6D-44E6-B7E0-A3F2A1B4F8E2}" dt="2024-01-31T11:45:18.947" v="1957" actId="1076"/>
          <ac:picMkLst>
            <pc:docMk/>
            <pc:sldMk cId="10245119" sldId="274"/>
            <ac:picMk id="12" creationId="{CD42C121-6F3A-4C40-82BA-A31B8D6D1569}"/>
          </ac:picMkLst>
        </pc:picChg>
        <pc:picChg chg="add mod">
          <ac:chgData name="sarah octavia" userId="ff987769d1123cc0" providerId="LiveId" clId="{5DD90932-DF6D-44E6-B7E0-A3F2A1B4F8E2}" dt="2024-01-31T11:45:17.659" v="1956" actId="1076"/>
          <ac:picMkLst>
            <pc:docMk/>
            <pc:sldMk cId="10245119" sldId="274"/>
            <ac:picMk id="13" creationId="{0B6BB26A-85E7-4E7C-B029-417F63AF001C}"/>
          </ac:picMkLst>
        </pc:picChg>
        <pc:picChg chg="add mod ord">
          <ac:chgData name="sarah octavia" userId="ff987769d1123cc0" providerId="LiveId" clId="{5DD90932-DF6D-44E6-B7E0-A3F2A1B4F8E2}" dt="2024-01-31T11:45:15.803" v="1955" actId="1076"/>
          <ac:picMkLst>
            <pc:docMk/>
            <pc:sldMk cId="10245119" sldId="274"/>
            <ac:picMk id="15" creationId="{A6FF8A7E-027A-433B-9A39-78C2EC28D958}"/>
          </ac:picMkLst>
        </pc:picChg>
        <pc:picChg chg="add mod">
          <ac:chgData name="sarah octavia" userId="ff987769d1123cc0" providerId="LiveId" clId="{5DD90932-DF6D-44E6-B7E0-A3F2A1B4F8E2}" dt="2024-01-31T11:42:19.987" v="1838" actId="1076"/>
          <ac:picMkLst>
            <pc:docMk/>
            <pc:sldMk cId="10245119" sldId="274"/>
            <ac:picMk id="16" creationId="{EB559349-51E8-46F4-9898-DFD2DCE00D27}"/>
          </ac:picMkLst>
        </pc:picChg>
      </pc:sldChg>
      <pc:sldChg chg="add del">
        <pc:chgData name="sarah octavia" userId="ff987769d1123cc0" providerId="LiveId" clId="{5DD90932-DF6D-44E6-B7E0-A3F2A1B4F8E2}" dt="2024-01-31T10:19:59.190" v="1435" actId="47"/>
        <pc:sldMkLst>
          <pc:docMk/>
          <pc:sldMk cId="1903415606" sldId="274"/>
        </pc:sldMkLst>
      </pc:sldChg>
      <pc:sldChg chg="add del">
        <pc:chgData name="sarah octavia" userId="ff987769d1123cc0" providerId="LiveId" clId="{5DD90932-DF6D-44E6-B7E0-A3F2A1B4F8E2}" dt="2024-01-31T10:11:30.770" v="1370" actId="47"/>
        <pc:sldMkLst>
          <pc:docMk/>
          <pc:sldMk cId="2505731865" sldId="274"/>
        </pc:sldMkLst>
      </pc:sldChg>
      <pc:sldChg chg="addSp delSp modSp add mod modTransition modAnim">
        <pc:chgData name="sarah octavia" userId="ff987769d1123cc0" providerId="LiveId" clId="{5DD90932-DF6D-44E6-B7E0-A3F2A1B4F8E2}" dt="2024-02-01T12:48:29.720" v="2507"/>
        <pc:sldMkLst>
          <pc:docMk/>
          <pc:sldMk cId="648485706" sldId="275"/>
        </pc:sldMkLst>
        <pc:spChg chg="del mod">
          <ac:chgData name="sarah octavia" userId="ff987769d1123cc0" providerId="LiveId" clId="{5DD90932-DF6D-44E6-B7E0-A3F2A1B4F8E2}" dt="2024-01-31T11:32:32.891" v="1685" actId="478"/>
          <ac:spMkLst>
            <pc:docMk/>
            <pc:sldMk cId="648485706" sldId="275"/>
            <ac:spMk id="8" creationId="{F4C951B7-8F73-4E65-95C0-AD6D402BD9B4}"/>
          </ac:spMkLst>
        </pc:spChg>
        <pc:spChg chg="del mod">
          <ac:chgData name="sarah octavia" userId="ff987769d1123cc0" providerId="LiveId" clId="{5DD90932-DF6D-44E6-B7E0-A3F2A1B4F8E2}" dt="2024-01-31T11:32:32.891" v="1685" actId="478"/>
          <ac:spMkLst>
            <pc:docMk/>
            <pc:sldMk cId="648485706" sldId="275"/>
            <ac:spMk id="16" creationId="{ACFFD3B9-DEE3-4BAB-BB47-78FB0E14C081}"/>
          </ac:spMkLst>
        </pc:spChg>
        <pc:spChg chg="add mod">
          <ac:chgData name="sarah octavia" userId="ff987769d1123cc0" providerId="LiveId" clId="{5DD90932-DF6D-44E6-B7E0-A3F2A1B4F8E2}" dt="2024-01-31T11:40:59.387" v="1824" actId="1076"/>
          <ac:spMkLst>
            <pc:docMk/>
            <pc:sldMk cId="648485706" sldId="275"/>
            <ac:spMk id="24" creationId="{C59EB7AE-3754-4666-92F4-241D6AB5A849}"/>
          </ac:spMkLst>
        </pc:spChg>
        <pc:spChg chg="add mod">
          <ac:chgData name="sarah octavia" userId="ff987769d1123cc0" providerId="LiveId" clId="{5DD90932-DF6D-44E6-B7E0-A3F2A1B4F8E2}" dt="2024-01-31T11:41:29.136" v="1834" actId="20577"/>
          <ac:spMkLst>
            <pc:docMk/>
            <pc:sldMk cId="648485706" sldId="275"/>
            <ac:spMk id="25" creationId="{66F4C2D3-A03D-4039-9E9D-1DCC866B8BBD}"/>
          </ac:spMkLst>
        </pc:spChg>
        <pc:picChg chg="add del mod modCrop">
          <ac:chgData name="sarah octavia" userId="ff987769d1123cc0" providerId="LiveId" clId="{5DD90932-DF6D-44E6-B7E0-A3F2A1B4F8E2}" dt="2024-01-31T11:28:54.910" v="1653" actId="478"/>
          <ac:picMkLst>
            <pc:docMk/>
            <pc:sldMk cId="648485706" sldId="275"/>
            <ac:picMk id="3" creationId="{18AB95E8-D2F0-409A-83D5-F9BFBFBD501F}"/>
          </ac:picMkLst>
        </pc:picChg>
        <pc:picChg chg="add del mod modCrop">
          <ac:chgData name="sarah octavia" userId="ff987769d1123cc0" providerId="LiveId" clId="{5DD90932-DF6D-44E6-B7E0-A3F2A1B4F8E2}" dt="2024-01-31T11:33:57.050" v="1706" actId="21"/>
          <ac:picMkLst>
            <pc:docMk/>
            <pc:sldMk cId="648485706" sldId="275"/>
            <ac:picMk id="6" creationId="{0B48FB92-69E8-4267-A27A-09F6EDBD1D64}"/>
          </ac:picMkLst>
        </pc:picChg>
        <pc:picChg chg="del">
          <ac:chgData name="sarah octavia" userId="ff987769d1123cc0" providerId="LiveId" clId="{5DD90932-DF6D-44E6-B7E0-A3F2A1B4F8E2}" dt="2024-01-31T11:25:22.977" v="1636" actId="478"/>
          <ac:picMkLst>
            <pc:docMk/>
            <pc:sldMk cId="648485706" sldId="275"/>
            <ac:picMk id="10" creationId="{E2463FB1-ABF0-4BD4-8407-87325BD5E9DF}"/>
          </ac:picMkLst>
        </pc:picChg>
        <pc:picChg chg="add del mod modCrop">
          <ac:chgData name="sarah octavia" userId="ff987769d1123cc0" providerId="LiveId" clId="{5DD90932-DF6D-44E6-B7E0-A3F2A1B4F8E2}" dt="2024-01-31T11:33:57.050" v="1706" actId="21"/>
          <ac:picMkLst>
            <pc:docMk/>
            <pc:sldMk cId="648485706" sldId="275"/>
            <ac:picMk id="11" creationId="{B246C9C0-8F1E-452B-A400-151D53A010AA}"/>
          </ac:picMkLst>
        </pc:picChg>
        <pc:picChg chg="add del mod modCrop">
          <ac:chgData name="sarah octavia" userId="ff987769d1123cc0" providerId="LiveId" clId="{5DD90932-DF6D-44E6-B7E0-A3F2A1B4F8E2}" dt="2024-01-31T11:33:57.050" v="1706" actId="21"/>
          <ac:picMkLst>
            <pc:docMk/>
            <pc:sldMk cId="648485706" sldId="275"/>
            <ac:picMk id="13" creationId="{151FC7B7-CADF-4960-8612-05F9718230B8}"/>
          </ac:picMkLst>
        </pc:picChg>
        <pc:picChg chg="del">
          <ac:chgData name="sarah octavia" userId="ff987769d1123cc0" providerId="LiveId" clId="{5DD90932-DF6D-44E6-B7E0-A3F2A1B4F8E2}" dt="2024-01-31T11:28:56.634" v="1654" actId="478"/>
          <ac:picMkLst>
            <pc:docMk/>
            <pc:sldMk cId="648485706" sldId="275"/>
            <ac:picMk id="15" creationId="{9E77C2DB-7989-4B4C-871C-FA466910619A}"/>
          </ac:picMkLst>
        </pc:picChg>
        <pc:picChg chg="add del mod modCrop">
          <ac:chgData name="sarah octavia" userId="ff987769d1123cc0" providerId="LiveId" clId="{5DD90932-DF6D-44E6-B7E0-A3F2A1B4F8E2}" dt="2024-01-31T11:35:30.789" v="1731" actId="21"/>
          <ac:picMkLst>
            <pc:docMk/>
            <pc:sldMk cId="648485706" sldId="275"/>
            <ac:picMk id="17" creationId="{2223E7B9-FFAA-48E0-AE7E-B06ABA52E128}"/>
          </ac:picMkLst>
        </pc:picChg>
        <pc:picChg chg="add mod modCrop">
          <ac:chgData name="sarah octavia" userId="ff987769d1123cc0" providerId="LiveId" clId="{5DD90932-DF6D-44E6-B7E0-A3F2A1B4F8E2}" dt="2024-01-31T11:37:30.026" v="1757" actId="1076"/>
          <ac:picMkLst>
            <pc:docMk/>
            <pc:sldMk cId="648485706" sldId="275"/>
            <ac:picMk id="19" creationId="{6803B808-2404-47AC-9FB0-AD0772F74E6B}"/>
          </ac:picMkLst>
        </pc:picChg>
        <pc:picChg chg="add mod modCrop">
          <ac:chgData name="sarah octavia" userId="ff987769d1123cc0" providerId="LiveId" clId="{5DD90932-DF6D-44E6-B7E0-A3F2A1B4F8E2}" dt="2024-01-31T11:37:27.443" v="1756" actId="1076"/>
          <ac:picMkLst>
            <pc:docMk/>
            <pc:sldMk cId="648485706" sldId="275"/>
            <ac:picMk id="21" creationId="{DBA1834B-BDFB-4204-A0C3-131D2B6E2694}"/>
          </ac:picMkLst>
        </pc:picChg>
        <pc:picChg chg="add del mod">
          <ac:chgData name="sarah octavia" userId="ff987769d1123cc0" providerId="LiveId" clId="{5DD90932-DF6D-44E6-B7E0-A3F2A1B4F8E2}" dt="2024-01-31T11:37:42.589" v="1759"/>
          <ac:picMkLst>
            <pc:docMk/>
            <pc:sldMk cId="648485706" sldId="275"/>
            <ac:picMk id="23" creationId="{E243A7F4-6F1C-45E2-A5B3-CBB32DCC8315}"/>
          </ac:picMkLst>
        </pc:picChg>
        <pc:picChg chg="mod">
          <ac:chgData name="sarah octavia" userId="ff987769d1123cc0" providerId="LiveId" clId="{5DD90932-DF6D-44E6-B7E0-A3F2A1B4F8E2}" dt="2024-01-31T11:34:05.803" v="1710" actId="1076"/>
          <ac:picMkLst>
            <pc:docMk/>
            <pc:sldMk cId="648485706" sldId="275"/>
            <ac:picMk id="296" creationId="{00000000-0000-0000-0000-000000000000}"/>
          </ac:picMkLst>
        </pc:picChg>
      </pc:sldChg>
      <pc:sldChg chg="add del">
        <pc:chgData name="sarah octavia" userId="ff987769d1123cc0" providerId="LiveId" clId="{5DD90932-DF6D-44E6-B7E0-A3F2A1B4F8E2}" dt="2024-01-31T10:32:55.099" v="1555"/>
        <pc:sldMkLst>
          <pc:docMk/>
          <pc:sldMk cId="2788070036" sldId="275"/>
        </pc:sldMkLst>
      </pc:sldChg>
      <pc:sldChg chg="addSp delSp modSp add mod modTransition">
        <pc:chgData name="sarah octavia" userId="ff987769d1123cc0" providerId="LiveId" clId="{5DD90932-DF6D-44E6-B7E0-A3F2A1B4F8E2}" dt="2024-01-31T12:28:28.180" v="2374" actId="1076"/>
        <pc:sldMkLst>
          <pc:docMk/>
          <pc:sldMk cId="821296395" sldId="276"/>
        </pc:sldMkLst>
        <pc:spChg chg="mod">
          <ac:chgData name="sarah octavia" userId="ff987769d1123cc0" providerId="LiveId" clId="{5DD90932-DF6D-44E6-B7E0-A3F2A1B4F8E2}" dt="2024-01-31T12:27:52.752" v="2369" actId="403"/>
          <ac:spMkLst>
            <pc:docMk/>
            <pc:sldMk cId="821296395" sldId="276"/>
            <ac:spMk id="291" creationId="{00000000-0000-0000-0000-000000000000}"/>
          </ac:spMkLst>
        </pc:spChg>
        <pc:picChg chg="mod">
          <ac:chgData name="sarah octavia" userId="ff987769d1123cc0" providerId="LiveId" clId="{5DD90932-DF6D-44E6-B7E0-A3F2A1B4F8E2}" dt="2024-01-31T12:27:59.382" v="2371" actId="1076"/>
          <ac:picMkLst>
            <pc:docMk/>
            <pc:sldMk cId="821296395" sldId="276"/>
            <ac:picMk id="290" creationId="{00000000-0000-0000-0000-000000000000}"/>
          </ac:picMkLst>
        </pc:picChg>
        <pc:picChg chg="add del mod">
          <ac:chgData name="sarah octavia" userId="ff987769d1123cc0" providerId="LiveId" clId="{5DD90932-DF6D-44E6-B7E0-A3F2A1B4F8E2}" dt="2024-01-31T12:19:49.623" v="2256" actId="478"/>
          <ac:picMkLst>
            <pc:docMk/>
            <pc:sldMk cId="821296395" sldId="276"/>
            <ac:picMk id="2050" creationId="{F660CE96-C171-44C2-BEE2-59150EBA2831}"/>
          </ac:picMkLst>
        </pc:picChg>
        <pc:picChg chg="add mod">
          <ac:chgData name="sarah octavia" userId="ff987769d1123cc0" providerId="LiveId" clId="{5DD90932-DF6D-44E6-B7E0-A3F2A1B4F8E2}" dt="2024-01-31T12:28:28.180" v="2374" actId="1076"/>
          <ac:picMkLst>
            <pc:docMk/>
            <pc:sldMk cId="821296395" sldId="276"/>
            <ac:picMk id="2052" creationId="{CAA6C3E2-2261-415E-B811-958D43C077E7}"/>
          </ac:picMkLst>
        </pc:picChg>
        <pc:picChg chg="add mod">
          <ac:chgData name="sarah octavia" userId="ff987769d1123cc0" providerId="LiveId" clId="{5DD90932-DF6D-44E6-B7E0-A3F2A1B4F8E2}" dt="2024-01-31T12:28:28.180" v="2374" actId="1076"/>
          <ac:picMkLst>
            <pc:docMk/>
            <pc:sldMk cId="821296395" sldId="276"/>
            <ac:picMk id="2054" creationId="{B62867CD-15DD-47B1-BE13-6CE68E2ED4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aa9b93bc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aa9b93bc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655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248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8655d105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8655d105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aa9b93bcc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4aa9b93bc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03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a9b93bcc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7" name="Google Shape;237;g24aa9b93bcc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aa9f75e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aa9f75e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aa9f75e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aa9f75e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71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aa9f75e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aa9f75e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566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98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83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17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a9b93bc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aa9b93bc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04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2" name="Google Shape;52;p13"/>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53" name="Google Shape;53;p13"/>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13"/>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13"/>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6" name="Google Shape;56;p13"/>
          <p:cNvGrpSpPr/>
          <p:nvPr/>
        </p:nvGrpSpPr>
        <p:grpSpPr>
          <a:xfrm>
            <a:off x="8064275" y="887850"/>
            <a:ext cx="581800" cy="582350"/>
            <a:chOff x="8064275" y="887850"/>
            <a:chExt cx="581800" cy="582350"/>
          </a:xfrm>
        </p:grpSpPr>
        <p:sp>
          <p:nvSpPr>
            <p:cNvPr id="57" name="Google Shape;57;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3"/>
          <p:cNvGrpSpPr/>
          <p:nvPr/>
        </p:nvGrpSpPr>
        <p:grpSpPr>
          <a:xfrm>
            <a:off x="7353050" y="316275"/>
            <a:ext cx="292025" cy="292575"/>
            <a:chOff x="7353050" y="316275"/>
            <a:chExt cx="292025" cy="292575"/>
          </a:xfrm>
        </p:grpSpPr>
        <p:sp>
          <p:nvSpPr>
            <p:cNvPr id="64" name="Google Shape;64;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3"/>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3"/>
          <p:cNvGrpSpPr/>
          <p:nvPr/>
        </p:nvGrpSpPr>
        <p:grpSpPr>
          <a:xfrm>
            <a:off x="5443350" y="289275"/>
            <a:ext cx="175013" cy="27000"/>
            <a:chOff x="5662375" y="212375"/>
            <a:chExt cx="175013" cy="27000"/>
          </a:xfrm>
        </p:grpSpPr>
        <p:sp>
          <p:nvSpPr>
            <p:cNvPr id="75" name="Google Shape;75;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3"/>
          <p:cNvGrpSpPr/>
          <p:nvPr/>
        </p:nvGrpSpPr>
        <p:grpSpPr>
          <a:xfrm>
            <a:off x="8490050" y="170875"/>
            <a:ext cx="175013" cy="27000"/>
            <a:chOff x="5662375" y="212375"/>
            <a:chExt cx="175013" cy="27000"/>
          </a:xfrm>
        </p:grpSpPr>
        <p:sp>
          <p:nvSpPr>
            <p:cNvPr id="79" name="Google Shape;79;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3"/>
          <p:cNvGrpSpPr/>
          <p:nvPr/>
        </p:nvGrpSpPr>
        <p:grpSpPr>
          <a:xfrm>
            <a:off x="8068750" y="1581800"/>
            <a:ext cx="175013" cy="27000"/>
            <a:chOff x="5662375" y="212375"/>
            <a:chExt cx="175013" cy="27000"/>
          </a:xfrm>
        </p:grpSpPr>
        <p:sp>
          <p:nvSpPr>
            <p:cNvPr id="83" name="Google Shape;83;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4"/>
          <p:cNvSpPr txBox="1">
            <a:spLocks noGrp="1"/>
          </p:cNvSpPr>
          <p:nvPr>
            <p:ph type="body" idx="1"/>
          </p:nvPr>
        </p:nvSpPr>
        <p:spPr>
          <a:xfrm>
            <a:off x="714650" y="1152150"/>
            <a:ext cx="7705500" cy="3529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89" name="Google Shape;89;p14"/>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14"/>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91" name="Google Shape;91;p14"/>
          <p:cNvGrpSpPr/>
          <p:nvPr/>
        </p:nvGrpSpPr>
        <p:grpSpPr>
          <a:xfrm flipH="1">
            <a:off x="300738" y="4167800"/>
            <a:ext cx="292025" cy="292575"/>
            <a:chOff x="7353050" y="316275"/>
            <a:chExt cx="292025" cy="292575"/>
          </a:xfrm>
        </p:grpSpPr>
        <p:sp>
          <p:nvSpPr>
            <p:cNvPr id="92" name="Google Shape;92;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14"/>
          <p:cNvGrpSpPr/>
          <p:nvPr/>
        </p:nvGrpSpPr>
        <p:grpSpPr>
          <a:xfrm>
            <a:off x="148789" y="3224300"/>
            <a:ext cx="293111" cy="293388"/>
            <a:chOff x="3164039" y="430875"/>
            <a:chExt cx="293111" cy="293388"/>
          </a:xfrm>
        </p:grpSpPr>
        <p:sp>
          <p:nvSpPr>
            <p:cNvPr id="97" name="Google Shape;97;p1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14"/>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14"/>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05" name="Google Shape;105;p14"/>
          <p:cNvGrpSpPr/>
          <p:nvPr/>
        </p:nvGrpSpPr>
        <p:grpSpPr>
          <a:xfrm>
            <a:off x="8064275" y="526925"/>
            <a:ext cx="581800" cy="582350"/>
            <a:chOff x="8064275" y="887850"/>
            <a:chExt cx="581800" cy="582350"/>
          </a:xfrm>
        </p:grpSpPr>
        <p:sp>
          <p:nvSpPr>
            <p:cNvPr id="106" name="Google Shape;106;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4"/>
          <p:cNvGrpSpPr/>
          <p:nvPr/>
        </p:nvGrpSpPr>
        <p:grpSpPr>
          <a:xfrm>
            <a:off x="7033875" y="170875"/>
            <a:ext cx="292025" cy="292575"/>
            <a:chOff x="7353050" y="316275"/>
            <a:chExt cx="292025" cy="292575"/>
          </a:xfrm>
        </p:grpSpPr>
        <p:sp>
          <p:nvSpPr>
            <p:cNvPr id="113" name="Google Shape;113;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4"/>
          <p:cNvGrpSpPr/>
          <p:nvPr/>
        </p:nvGrpSpPr>
        <p:grpSpPr>
          <a:xfrm>
            <a:off x="8757950" y="229650"/>
            <a:ext cx="175000" cy="175000"/>
            <a:chOff x="8792300" y="321275"/>
            <a:chExt cx="175000" cy="175000"/>
          </a:xfrm>
        </p:grpSpPr>
        <p:sp>
          <p:nvSpPr>
            <p:cNvPr id="118" name="Google Shape;118;p1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4"/>
          <p:cNvGrpSpPr/>
          <p:nvPr/>
        </p:nvGrpSpPr>
        <p:grpSpPr>
          <a:xfrm>
            <a:off x="8490050" y="170875"/>
            <a:ext cx="175013" cy="27000"/>
            <a:chOff x="5662375" y="212375"/>
            <a:chExt cx="175013" cy="27000"/>
          </a:xfrm>
        </p:grpSpPr>
        <p:sp>
          <p:nvSpPr>
            <p:cNvPr id="123" name="Google Shape;123;p1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4"/>
          <p:cNvGrpSpPr/>
          <p:nvPr/>
        </p:nvGrpSpPr>
        <p:grpSpPr>
          <a:xfrm>
            <a:off x="7916350" y="1124600"/>
            <a:ext cx="175013" cy="27000"/>
            <a:chOff x="5662375" y="212375"/>
            <a:chExt cx="175013" cy="27000"/>
          </a:xfrm>
        </p:grpSpPr>
        <p:sp>
          <p:nvSpPr>
            <p:cNvPr id="127" name="Google Shape;127;p1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2" name="Google Shape;132;p15"/>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33" name="Google Shape;133;p15"/>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34" name="Google Shape;134;p15"/>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35" name="Google Shape;135;p15"/>
          <p:cNvSpPr txBox="1">
            <a:spLocks noGrp="1"/>
          </p:cNvSpPr>
          <p:nvPr>
            <p:ph type="subTitle" idx="4"/>
          </p:nvPr>
        </p:nvSpPr>
        <p:spPr>
          <a:xfrm>
            <a:off x="3694176" y="2825496"/>
            <a:ext cx="1764900" cy="107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36" name="Google Shape;136;p15"/>
          <p:cNvSpPr txBox="1">
            <a:spLocks noGrp="1"/>
          </p:cNvSpPr>
          <p:nvPr>
            <p:ph type="subTitle" idx="5"/>
          </p:nvPr>
        </p:nvSpPr>
        <p:spPr>
          <a:xfrm>
            <a:off x="1024128" y="2825496"/>
            <a:ext cx="1764900" cy="107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37" name="Google Shape;137;p15"/>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138" name="Google Shape;138;p15"/>
          <p:cNvGrpSpPr/>
          <p:nvPr/>
        </p:nvGrpSpPr>
        <p:grpSpPr>
          <a:xfrm>
            <a:off x="261711" y="-1158"/>
            <a:ext cx="8550326" cy="3981600"/>
            <a:chOff x="261711" y="-1158"/>
            <a:chExt cx="8550326" cy="3981600"/>
          </a:xfrm>
        </p:grpSpPr>
        <p:cxnSp>
          <p:nvCxnSpPr>
            <p:cNvPr id="139" name="Google Shape;139;p15"/>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5"/>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141" name="Google Shape;141;p15"/>
            <p:cNvGrpSpPr/>
            <p:nvPr/>
          </p:nvGrpSpPr>
          <p:grpSpPr>
            <a:xfrm rot="10800000">
              <a:off x="343275" y="3300779"/>
              <a:ext cx="344736" cy="345385"/>
              <a:chOff x="7353050" y="316275"/>
              <a:chExt cx="292025" cy="292575"/>
            </a:xfrm>
          </p:grpSpPr>
          <p:sp>
            <p:nvSpPr>
              <p:cNvPr id="142" name="Google Shape;142;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5"/>
            <p:cNvGrpSpPr/>
            <p:nvPr/>
          </p:nvGrpSpPr>
          <p:grpSpPr>
            <a:xfrm rot="10800000">
              <a:off x="8520013" y="714742"/>
              <a:ext cx="292025" cy="292575"/>
              <a:chOff x="7353050" y="316275"/>
              <a:chExt cx="292025" cy="292575"/>
            </a:xfrm>
          </p:grpSpPr>
          <p:sp>
            <p:nvSpPr>
              <p:cNvPr id="147" name="Google Shape;147;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5"/>
            <p:cNvGrpSpPr/>
            <p:nvPr/>
          </p:nvGrpSpPr>
          <p:grpSpPr>
            <a:xfrm rot="10800000">
              <a:off x="261711" y="465077"/>
              <a:ext cx="507562" cy="507984"/>
              <a:chOff x="8064275" y="887850"/>
              <a:chExt cx="581800" cy="582350"/>
            </a:xfrm>
          </p:grpSpPr>
          <p:sp>
            <p:nvSpPr>
              <p:cNvPr id="152" name="Google Shape;152;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0" name="Google Shape;160;p16"/>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61" name="Google Shape;161;p16"/>
          <p:cNvSpPr txBox="1">
            <a:spLocks noGrp="1"/>
          </p:cNvSpPr>
          <p:nvPr>
            <p:ph type="subTitle" idx="2"/>
          </p:nvPr>
        </p:nvSpPr>
        <p:spPr>
          <a:xfrm>
            <a:off x="1709928" y="1938528"/>
            <a:ext cx="1945200" cy="759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162" name="Google Shape;162;p16"/>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63" name="Google Shape;163;p16"/>
          <p:cNvSpPr txBox="1">
            <a:spLocks noGrp="1"/>
          </p:cNvSpPr>
          <p:nvPr>
            <p:ph type="subTitle" idx="4"/>
          </p:nvPr>
        </p:nvSpPr>
        <p:spPr>
          <a:xfrm>
            <a:off x="5468112" y="1938528"/>
            <a:ext cx="1947600" cy="759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164" name="Google Shape;164;p16"/>
          <p:cNvSpPr txBox="1">
            <a:spLocks noGrp="1"/>
          </p:cNvSpPr>
          <p:nvPr>
            <p:ph type="subTitle" idx="5"/>
          </p:nvPr>
        </p:nvSpPr>
        <p:spPr>
          <a:xfrm>
            <a:off x="2825496" y="3200400"/>
            <a:ext cx="1945200" cy="375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65" name="Google Shape;165;p16"/>
          <p:cNvSpPr txBox="1">
            <a:spLocks noGrp="1"/>
          </p:cNvSpPr>
          <p:nvPr>
            <p:ph type="subTitle" idx="6"/>
          </p:nvPr>
        </p:nvSpPr>
        <p:spPr>
          <a:xfrm>
            <a:off x="2825496" y="3593592"/>
            <a:ext cx="1945200" cy="759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166" name="Google Shape;166;p16"/>
          <p:cNvSpPr txBox="1">
            <a:spLocks noGrp="1"/>
          </p:cNvSpPr>
          <p:nvPr>
            <p:ph type="subTitle" idx="7"/>
          </p:nvPr>
        </p:nvSpPr>
        <p:spPr>
          <a:xfrm>
            <a:off x="6464808" y="3200400"/>
            <a:ext cx="1993500" cy="375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67" name="Google Shape;167;p16"/>
          <p:cNvSpPr txBox="1">
            <a:spLocks noGrp="1"/>
          </p:cNvSpPr>
          <p:nvPr>
            <p:ph type="subTitle" idx="8"/>
          </p:nvPr>
        </p:nvSpPr>
        <p:spPr>
          <a:xfrm>
            <a:off x="6464808" y="3593592"/>
            <a:ext cx="1993500" cy="7590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168" name="Google Shape;168;p16"/>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6"/>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16"/>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171" name="Google Shape;171;p16"/>
          <p:cNvGrpSpPr/>
          <p:nvPr/>
        </p:nvGrpSpPr>
        <p:grpSpPr>
          <a:xfrm flipH="1">
            <a:off x="423750" y="125363"/>
            <a:ext cx="292025" cy="292575"/>
            <a:chOff x="7353050" y="316275"/>
            <a:chExt cx="292025" cy="292575"/>
          </a:xfrm>
        </p:grpSpPr>
        <p:sp>
          <p:nvSpPr>
            <p:cNvPr id="172" name="Google Shape;172;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6"/>
          <p:cNvGrpSpPr/>
          <p:nvPr/>
        </p:nvGrpSpPr>
        <p:grpSpPr>
          <a:xfrm>
            <a:off x="1638739" y="558163"/>
            <a:ext cx="293111" cy="293388"/>
            <a:chOff x="3164039" y="430875"/>
            <a:chExt cx="293111" cy="293388"/>
          </a:xfrm>
        </p:grpSpPr>
        <p:sp>
          <p:nvSpPr>
            <p:cNvPr id="177" name="Google Shape;177;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6"/>
          <p:cNvGrpSpPr/>
          <p:nvPr/>
        </p:nvGrpSpPr>
        <p:grpSpPr>
          <a:xfrm>
            <a:off x="1591750" y="362600"/>
            <a:ext cx="175013" cy="27000"/>
            <a:chOff x="5662375" y="212375"/>
            <a:chExt cx="175013" cy="27000"/>
          </a:xfrm>
        </p:grpSpPr>
        <p:sp>
          <p:nvSpPr>
            <p:cNvPr id="184" name="Google Shape;184;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7" name="Google Shape;187;p16"/>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188" name="Google Shape;188;p16"/>
          <p:cNvGrpSpPr/>
          <p:nvPr/>
        </p:nvGrpSpPr>
        <p:grpSpPr>
          <a:xfrm>
            <a:off x="7823875" y="202375"/>
            <a:ext cx="581800" cy="582350"/>
            <a:chOff x="8064275" y="887850"/>
            <a:chExt cx="581800" cy="582350"/>
          </a:xfrm>
        </p:grpSpPr>
        <p:sp>
          <p:nvSpPr>
            <p:cNvPr id="189" name="Google Shape;189;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6"/>
          <p:cNvGrpSpPr/>
          <p:nvPr/>
        </p:nvGrpSpPr>
        <p:grpSpPr>
          <a:xfrm flipH="1">
            <a:off x="8698650" y="1117488"/>
            <a:ext cx="292025" cy="292575"/>
            <a:chOff x="7353050" y="316275"/>
            <a:chExt cx="292025" cy="292575"/>
          </a:xfrm>
        </p:grpSpPr>
        <p:sp>
          <p:nvSpPr>
            <p:cNvPr id="196" name="Google Shape;19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6"/>
          <p:cNvGrpSpPr/>
          <p:nvPr/>
        </p:nvGrpSpPr>
        <p:grpSpPr>
          <a:xfrm>
            <a:off x="8678350" y="1581800"/>
            <a:ext cx="175013" cy="27000"/>
            <a:chOff x="5662375" y="212375"/>
            <a:chExt cx="175013" cy="27000"/>
          </a:xfrm>
        </p:grpSpPr>
        <p:sp>
          <p:nvSpPr>
            <p:cNvPr id="201" name="Google Shape;20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6" name="Google Shape;206;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207" name="Google Shape;207;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08" name="Google Shape;208;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09" name="Google Shape;209;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2" name="Google Shape;212;p1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3" name="Google Shape;213;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4" name="Google Shape;214;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5" name="Google Shape;215;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ookerstudio.google.com/reporting/12d53b32-4792-4994-beae-ca9e7a2f8d84"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hyperlink" Target="mailto:sarahoctav12@gmail.com" TargetMode="External"/><Relationship Id="rId4" Type="http://schemas.openxmlformats.org/officeDocument/2006/relationships/hyperlink" Target="https://www.linkedin.com/in/sarah-octavi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V9MiNNLHS5BvwV5wy_3FHb4LQfhKLW-V/view"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9"/>
          <p:cNvPicPr preferRelativeResize="0"/>
          <p:nvPr/>
        </p:nvPicPr>
        <p:blipFill>
          <a:blip r:embed="rId3">
            <a:alphaModFix/>
          </a:blip>
          <a:stretch>
            <a:fillRect/>
          </a:stretch>
        </p:blipFill>
        <p:spPr>
          <a:xfrm>
            <a:off x="-6099" y="-1"/>
            <a:ext cx="9144003" cy="5143501"/>
          </a:xfrm>
          <a:prstGeom prst="rect">
            <a:avLst/>
          </a:prstGeom>
          <a:noFill/>
          <a:ln>
            <a:noFill/>
          </a:ln>
        </p:spPr>
      </p:pic>
      <p:sp>
        <p:nvSpPr>
          <p:cNvPr id="221" name="Google Shape;221;p19"/>
          <p:cNvSpPr txBox="1"/>
          <p:nvPr/>
        </p:nvSpPr>
        <p:spPr>
          <a:xfrm>
            <a:off x="6096" y="2843194"/>
            <a:ext cx="9144000" cy="923299"/>
          </a:xfrm>
          <a:prstGeom prst="rect">
            <a:avLst/>
          </a:prstGeom>
          <a:noFill/>
          <a:ln>
            <a:noFill/>
          </a:ln>
        </p:spPr>
        <p:txBody>
          <a:bodyPr spcFirstLastPara="1" wrap="square" lIns="91425" tIns="91425" rIns="91425" bIns="91425" anchor="t" anchorCtr="0">
            <a:spAutoFit/>
          </a:bodyPr>
          <a:lstStyle/>
          <a:p>
            <a:pPr algn="ctr"/>
            <a:r>
              <a:rPr lang="en-US" sz="2400" b="1" dirty="0">
                <a:solidFill>
                  <a:srgbClr val="FF4500"/>
                </a:solidFill>
                <a:latin typeface="Poppins"/>
                <a:ea typeface="Poppins"/>
                <a:cs typeface="Poppins"/>
                <a:sym typeface="Poppins"/>
              </a:rPr>
              <a:t>Mini Project </a:t>
            </a:r>
            <a:r>
              <a:rPr lang="en-US" sz="2400" b="1" dirty="0">
                <a:solidFill>
                  <a:srgbClr val="033047"/>
                </a:solidFill>
                <a:latin typeface="Poppins"/>
                <a:ea typeface="Poppins"/>
                <a:cs typeface="Poppins"/>
                <a:sym typeface="Poppins"/>
              </a:rPr>
              <a:t>EDA</a:t>
            </a:r>
          </a:p>
          <a:p>
            <a:pPr marL="0" lvl="0" indent="0" algn="ctr" rtl="0">
              <a:spcBef>
                <a:spcPts val="0"/>
              </a:spcBef>
              <a:spcAft>
                <a:spcPts val="0"/>
              </a:spcAft>
              <a:buNone/>
            </a:pPr>
            <a:r>
              <a:rPr lang="en-US" sz="2400" b="1" dirty="0">
                <a:solidFill>
                  <a:srgbClr val="FF4500"/>
                </a:solidFill>
                <a:latin typeface="Poppins"/>
                <a:ea typeface="Poppins"/>
                <a:cs typeface="Poppins"/>
                <a:sym typeface="Poppins"/>
              </a:rPr>
              <a:t>Bootcamp</a:t>
            </a:r>
            <a:r>
              <a:rPr lang="en-US" sz="2400" b="1" dirty="0">
                <a:latin typeface="Poppins"/>
                <a:ea typeface="Poppins"/>
                <a:cs typeface="Poppins"/>
                <a:sym typeface="Poppins"/>
              </a:rPr>
              <a:t> </a:t>
            </a:r>
            <a:r>
              <a:rPr lang="en-US" sz="2400" b="1" dirty="0">
                <a:solidFill>
                  <a:srgbClr val="033047"/>
                </a:solidFill>
                <a:latin typeface="Poppins"/>
                <a:ea typeface="Poppins"/>
                <a:cs typeface="Poppins"/>
                <a:sym typeface="Poppins"/>
              </a:rPr>
              <a:t>Data Science </a:t>
            </a:r>
          </a:p>
        </p:txBody>
      </p:sp>
      <p:pic>
        <p:nvPicPr>
          <p:cNvPr id="222" name="Google Shape;222;p19"/>
          <p:cNvPicPr preferRelativeResize="0"/>
          <p:nvPr/>
        </p:nvPicPr>
        <p:blipFill>
          <a:blip r:embed="rId4">
            <a:alphaModFix/>
          </a:blip>
          <a:stretch>
            <a:fillRect/>
          </a:stretch>
        </p:blipFill>
        <p:spPr>
          <a:xfrm>
            <a:off x="303050" y="294850"/>
            <a:ext cx="3678349" cy="739000"/>
          </a:xfrm>
          <a:prstGeom prst="rect">
            <a:avLst/>
          </a:prstGeom>
          <a:noFill/>
          <a:ln>
            <a:noFill/>
          </a:ln>
        </p:spPr>
      </p:pic>
      <p:sp>
        <p:nvSpPr>
          <p:cNvPr id="5" name="Google Shape;221;p19">
            <a:extLst>
              <a:ext uri="{FF2B5EF4-FFF2-40B4-BE49-F238E27FC236}">
                <a16:creationId xmlns:a16="http://schemas.microsoft.com/office/drawing/2014/main" id="{9D8B4AE7-16BC-43BB-9CEC-35B37FEBE2DF}"/>
              </a:ext>
            </a:extLst>
          </p:cNvPr>
          <p:cNvSpPr txBox="1"/>
          <p:nvPr/>
        </p:nvSpPr>
        <p:spPr>
          <a:xfrm>
            <a:off x="-18291" y="1737091"/>
            <a:ext cx="9144000" cy="1169521"/>
          </a:xfrm>
          <a:prstGeom prst="rect">
            <a:avLst/>
          </a:prstGeom>
          <a:noFill/>
          <a:ln>
            <a:noFill/>
          </a:ln>
        </p:spPr>
        <p:txBody>
          <a:bodyPr spcFirstLastPara="1" wrap="square" lIns="91425" tIns="91425" rIns="91425" bIns="91425" anchor="t" anchorCtr="0">
            <a:spAutoFit/>
          </a:bodyPr>
          <a:lstStyle/>
          <a:p>
            <a:pPr lvl="0" algn="ctr"/>
            <a:r>
              <a:rPr lang="en-US" sz="3200" b="1" dirty="0">
                <a:solidFill>
                  <a:srgbClr val="002060"/>
                </a:solidFill>
                <a:latin typeface="Poppins"/>
                <a:ea typeface="Poppins"/>
                <a:cs typeface="Poppins"/>
                <a:sym typeface="Poppins"/>
              </a:rPr>
              <a:t>“</a:t>
            </a:r>
            <a:r>
              <a:rPr lang="en-US" sz="3200" b="1" dirty="0">
                <a:solidFill>
                  <a:srgbClr val="FF4500"/>
                </a:solidFill>
                <a:latin typeface="Poppins"/>
                <a:ea typeface="Poppins"/>
                <a:cs typeface="Poppins"/>
                <a:sym typeface="Poppins"/>
              </a:rPr>
              <a:t>Exploratory Data Analysis</a:t>
            </a:r>
          </a:p>
          <a:p>
            <a:pPr lvl="0" algn="ctr"/>
            <a:r>
              <a:rPr lang="en-US" sz="3200" b="1" dirty="0">
                <a:solidFill>
                  <a:srgbClr val="033047"/>
                </a:solidFill>
                <a:latin typeface="Poppins"/>
                <a:ea typeface="Poppins"/>
                <a:cs typeface="Poppins"/>
                <a:sym typeface="Poppins"/>
              </a:rPr>
              <a:t>pada Data E-Commerce</a:t>
            </a:r>
            <a:r>
              <a:rPr lang="en-US" sz="3200" b="1" dirty="0">
                <a:solidFill>
                  <a:srgbClr val="FF4500"/>
                </a:solidFill>
                <a:latin typeface="Poppins"/>
                <a:ea typeface="Poppins"/>
                <a:cs typeface="Poppins"/>
                <a:sym typeface="Poppins"/>
              </a:rPr>
              <a:t>”</a:t>
            </a:r>
          </a:p>
        </p:txBody>
      </p:sp>
      <p:sp>
        <p:nvSpPr>
          <p:cNvPr id="8" name="Google Shape;221;p19">
            <a:extLst>
              <a:ext uri="{FF2B5EF4-FFF2-40B4-BE49-F238E27FC236}">
                <a16:creationId xmlns:a16="http://schemas.microsoft.com/office/drawing/2014/main" id="{5BB0DBCC-778F-4052-B311-5F97C25E497C}"/>
              </a:ext>
            </a:extLst>
          </p:cNvPr>
          <p:cNvSpPr txBox="1"/>
          <p:nvPr/>
        </p:nvSpPr>
        <p:spPr>
          <a:xfrm>
            <a:off x="2901699" y="4430871"/>
            <a:ext cx="9028173"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FF4500"/>
                </a:solidFill>
                <a:latin typeface="Poppins"/>
                <a:ea typeface="Poppins"/>
                <a:cs typeface="Poppins"/>
                <a:sym typeface="Poppins"/>
              </a:rPr>
              <a:t>Sarah Octavia</a:t>
            </a:r>
            <a:endParaRPr sz="2400" b="1" dirty="0">
              <a:solidFill>
                <a:srgbClr val="033047"/>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107123"/>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
        <p:nvSpPr>
          <p:cNvPr id="7" name="Google Shape;221;p19">
            <a:extLst>
              <a:ext uri="{FF2B5EF4-FFF2-40B4-BE49-F238E27FC236}">
                <a16:creationId xmlns:a16="http://schemas.microsoft.com/office/drawing/2014/main" id="{10FCF651-10DB-4051-B84D-DF3181B9759F}"/>
              </a:ext>
            </a:extLst>
          </p:cNvPr>
          <p:cNvSpPr txBox="1"/>
          <p:nvPr/>
        </p:nvSpPr>
        <p:spPr>
          <a:xfrm>
            <a:off x="311700" y="3433386"/>
            <a:ext cx="8520600" cy="116952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dirty="0">
                <a:solidFill>
                  <a:srgbClr val="FF4500"/>
                </a:solidFill>
                <a:latin typeface="Poppins"/>
                <a:ea typeface="Poppins"/>
                <a:cs typeface="Poppins"/>
                <a:sym typeface="Poppins"/>
              </a:rPr>
              <a:t>In general, these four parameters are interrelated and influence each other. An increase in one parameter (for example quantity or unit price) will have an impact on increasing other parameters (gross income and gross margin percentage), assuming other parameters remain constant</a:t>
            </a:r>
            <a:endParaRPr sz="1600" b="1" dirty="0">
              <a:solidFill>
                <a:srgbClr val="033047"/>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AE83AFE1-F81C-4F0D-91F4-4D6B6DBA74C7}"/>
              </a:ext>
            </a:extLst>
          </p:cNvPr>
          <p:cNvPicPr>
            <a:picLocks noChangeAspect="1"/>
          </p:cNvPicPr>
          <p:nvPr/>
        </p:nvPicPr>
        <p:blipFill rotWithShape="1">
          <a:blip r:embed="rId4"/>
          <a:srcRect t="36475" r="36250" b="12019"/>
          <a:stretch/>
        </p:blipFill>
        <p:spPr>
          <a:xfrm>
            <a:off x="405766" y="1017725"/>
            <a:ext cx="5321934" cy="2417479"/>
          </a:xfrm>
          <a:prstGeom prst="rect">
            <a:avLst/>
          </a:prstGeom>
        </p:spPr>
      </p:pic>
      <p:sp>
        <p:nvSpPr>
          <p:cNvPr id="12" name="Google Shape;221;p19">
            <a:extLst>
              <a:ext uri="{FF2B5EF4-FFF2-40B4-BE49-F238E27FC236}">
                <a16:creationId xmlns:a16="http://schemas.microsoft.com/office/drawing/2014/main" id="{9A753F74-F66E-434C-93F1-8A93E1D71BA8}"/>
              </a:ext>
            </a:extLst>
          </p:cNvPr>
          <p:cNvSpPr txBox="1"/>
          <p:nvPr/>
        </p:nvSpPr>
        <p:spPr>
          <a:xfrm>
            <a:off x="5517600" y="1513427"/>
            <a:ext cx="33147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FF4500"/>
                </a:solidFill>
                <a:latin typeface="Poppins"/>
                <a:ea typeface="Poppins"/>
                <a:cs typeface="Poppins"/>
                <a:sym typeface="Poppins"/>
              </a:rPr>
              <a:t>Gross Income and Gross Margin Percentages ⬆️ </a:t>
            </a:r>
          </a:p>
          <a:p>
            <a:pPr marL="0" lvl="0" indent="0" algn="ctr" rtl="0">
              <a:spcBef>
                <a:spcPts val="0"/>
              </a:spcBef>
              <a:spcAft>
                <a:spcPts val="0"/>
              </a:spcAft>
              <a:buNone/>
            </a:pPr>
            <a:r>
              <a:rPr lang="en-US" sz="1600" b="1" dirty="0">
                <a:solidFill>
                  <a:srgbClr val="FF4500"/>
                </a:solidFill>
                <a:latin typeface="Poppins"/>
                <a:ea typeface="Poppins"/>
                <a:cs typeface="Poppins"/>
                <a:sym typeface="Poppins"/>
              </a:rPr>
              <a:t>Because</a:t>
            </a:r>
          </a:p>
          <a:p>
            <a:pPr marL="0" lvl="0" indent="0" algn="ctr" rtl="0">
              <a:spcBef>
                <a:spcPts val="0"/>
              </a:spcBef>
              <a:spcAft>
                <a:spcPts val="0"/>
              </a:spcAft>
              <a:buNone/>
            </a:pPr>
            <a:r>
              <a:rPr lang="en-US" sz="1600" b="1" dirty="0">
                <a:solidFill>
                  <a:srgbClr val="FF4500"/>
                </a:solidFill>
                <a:latin typeface="Poppins"/>
                <a:ea typeface="Poppins"/>
                <a:cs typeface="Poppins"/>
                <a:sym typeface="Poppins"/>
              </a:rPr>
              <a:t>Quantity and Unit Price ⬆️</a:t>
            </a:r>
            <a:endParaRPr sz="1600" b="1" dirty="0">
              <a:solidFill>
                <a:srgbClr val="033047"/>
              </a:solidFill>
              <a:latin typeface="Poppins"/>
              <a:ea typeface="Poppins"/>
              <a:cs typeface="Poppins"/>
              <a:sym typeface="Poppins"/>
            </a:endParaRPr>
          </a:p>
        </p:txBody>
      </p:sp>
    </p:spTree>
    <p:extLst>
      <p:ext uri="{BB962C8B-B14F-4D97-AF65-F5344CB8AC3E}">
        <p14:creationId xmlns:p14="http://schemas.microsoft.com/office/powerpoint/2010/main" val="4121534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
        <p:nvSpPr>
          <p:cNvPr id="17" name="Google Shape;221;p19">
            <a:extLst>
              <a:ext uri="{FF2B5EF4-FFF2-40B4-BE49-F238E27FC236}">
                <a16:creationId xmlns:a16="http://schemas.microsoft.com/office/drawing/2014/main" id="{497EAE1A-7B03-4069-9D79-28057AFB615C}"/>
              </a:ext>
            </a:extLst>
          </p:cNvPr>
          <p:cNvSpPr txBox="1"/>
          <p:nvPr/>
        </p:nvSpPr>
        <p:spPr>
          <a:xfrm>
            <a:off x="3002069" y="1603317"/>
            <a:ext cx="4980030" cy="1477297"/>
          </a:xfrm>
          <a:prstGeom prst="rect">
            <a:avLst/>
          </a:prstGeom>
          <a:noFill/>
          <a:ln>
            <a:noFill/>
          </a:ln>
        </p:spPr>
        <p:txBody>
          <a:bodyPr spcFirstLastPara="1" wrap="square" lIns="91425" tIns="91425" rIns="91425" bIns="91425" anchor="t" anchorCtr="0">
            <a:spAutoFit/>
          </a:bodyPr>
          <a:lstStyle/>
          <a:p>
            <a:r>
              <a:rPr lang="en-US" b="1" dirty="0">
                <a:solidFill>
                  <a:srgbClr val="FF4500"/>
                </a:solidFill>
                <a:latin typeface="Poppins"/>
                <a:ea typeface="Poppins"/>
                <a:cs typeface="Poppins"/>
                <a:sym typeface="Poppins"/>
                <a:hlinkClick r:id="rId4"/>
              </a:rPr>
              <a:t>https://lookerstudio.google.com/reporting/12d53b32-4792-4994-beae-ca9e7a2f8d84</a:t>
            </a:r>
            <a:endParaRPr lang="en-US" b="1" dirty="0">
              <a:solidFill>
                <a:srgbClr val="FF4500"/>
              </a:solidFill>
              <a:latin typeface="Poppins"/>
              <a:ea typeface="Poppins"/>
              <a:cs typeface="Poppins"/>
              <a:sym typeface="Poppins"/>
            </a:endParaRPr>
          </a:p>
          <a:p>
            <a:endParaRPr lang="en-US" b="1" dirty="0">
              <a:solidFill>
                <a:srgbClr val="FF4500"/>
              </a:solidFill>
              <a:latin typeface="Poppins"/>
              <a:ea typeface="Poppins"/>
              <a:cs typeface="Poppins"/>
              <a:sym typeface="Poppins"/>
            </a:endParaRPr>
          </a:p>
          <a:p>
            <a:endParaRPr lang="en-US" b="1" dirty="0">
              <a:solidFill>
                <a:srgbClr val="FF4500"/>
              </a:solidFill>
              <a:latin typeface="Poppins"/>
              <a:ea typeface="Poppins"/>
              <a:cs typeface="Poppins"/>
              <a:sym typeface="Poppins"/>
            </a:endParaRPr>
          </a:p>
          <a:p>
            <a:r>
              <a:rPr lang="en-US" b="1" dirty="0">
                <a:solidFill>
                  <a:schemeClr val="bg1"/>
                </a:solidFill>
                <a:latin typeface="Poppins"/>
                <a:ea typeface="Poppins"/>
                <a:cs typeface="Poppins"/>
                <a:sym typeface="Poppins"/>
              </a:rPr>
              <a:t>https://colab.research.google.com/drive/14mOw8-aijE0PTZEyyICm-hX-pdd6_nnk?usp=sharing</a:t>
            </a:r>
          </a:p>
        </p:txBody>
      </p:sp>
      <p:sp>
        <p:nvSpPr>
          <p:cNvPr id="2" name="AutoShape 6" descr="Google Bigquery Analytics U0026 Visualization Tools Looker - Bigquery Png,Google  Images Png - free transparent png images - pngaaa.com">
            <a:extLst>
              <a:ext uri="{FF2B5EF4-FFF2-40B4-BE49-F238E27FC236}">
                <a16:creationId xmlns:a16="http://schemas.microsoft.com/office/drawing/2014/main" id="{BCDB0657-5AFF-4032-954B-B9BB31A409A4}"/>
              </a:ext>
            </a:extLst>
          </p:cNvPr>
          <p:cNvSpPr>
            <a:spLocks noChangeAspect="1" noChangeArrowheads="1"/>
          </p:cNvSpPr>
          <p:nvPr/>
        </p:nvSpPr>
        <p:spPr bwMode="auto">
          <a:xfrm>
            <a:off x="5270500" y="23460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Google Shape;221;p19">
            <a:extLst>
              <a:ext uri="{FF2B5EF4-FFF2-40B4-BE49-F238E27FC236}">
                <a16:creationId xmlns:a16="http://schemas.microsoft.com/office/drawing/2014/main" id="{241EF96D-83C7-41F8-A5F5-6771345A0634}"/>
              </a:ext>
            </a:extLst>
          </p:cNvPr>
          <p:cNvSpPr txBox="1"/>
          <p:nvPr/>
        </p:nvSpPr>
        <p:spPr>
          <a:xfrm>
            <a:off x="825797" y="2533125"/>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Google </a:t>
            </a:r>
            <a:r>
              <a:rPr lang="en-US" b="1" dirty="0" err="1">
                <a:solidFill>
                  <a:srgbClr val="FF4500"/>
                </a:solidFill>
                <a:latin typeface="Poppins"/>
                <a:ea typeface="Poppins"/>
                <a:cs typeface="Poppins"/>
                <a:sym typeface="Poppins"/>
              </a:rPr>
              <a:t>Colab</a:t>
            </a:r>
            <a:endParaRPr b="1" dirty="0">
              <a:solidFill>
                <a:srgbClr val="033047"/>
              </a:solidFill>
              <a:latin typeface="Poppins"/>
              <a:ea typeface="Poppins"/>
              <a:cs typeface="Poppins"/>
              <a:sym typeface="Poppins"/>
            </a:endParaRPr>
          </a:p>
        </p:txBody>
      </p:sp>
      <p:sp>
        <p:nvSpPr>
          <p:cNvPr id="21" name="Google Shape;221;p19">
            <a:extLst>
              <a:ext uri="{FF2B5EF4-FFF2-40B4-BE49-F238E27FC236}">
                <a16:creationId xmlns:a16="http://schemas.microsoft.com/office/drawing/2014/main" id="{B1394365-4C64-4481-B67B-33A5BD37F915}"/>
              </a:ext>
            </a:extLst>
          </p:cNvPr>
          <p:cNvSpPr txBox="1"/>
          <p:nvPr/>
        </p:nvSpPr>
        <p:spPr>
          <a:xfrm>
            <a:off x="825797" y="1722796"/>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Looker Studio</a:t>
            </a:r>
            <a:endParaRPr b="1" dirty="0">
              <a:solidFill>
                <a:srgbClr val="033047"/>
              </a:solidFill>
              <a:latin typeface="Poppins"/>
              <a:ea typeface="Poppins"/>
              <a:cs typeface="Poppins"/>
              <a:sym typeface="Poppins"/>
            </a:endParaRPr>
          </a:p>
        </p:txBody>
      </p:sp>
    </p:spTree>
    <p:extLst>
      <p:ext uri="{BB962C8B-B14F-4D97-AF65-F5344CB8AC3E}">
        <p14:creationId xmlns:p14="http://schemas.microsoft.com/office/powerpoint/2010/main" val="10245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6" name="Google Shape;266;p24">
            <a:extLst>
              <a:ext uri="{FF2B5EF4-FFF2-40B4-BE49-F238E27FC236}">
                <a16:creationId xmlns:a16="http://schemas.microsoft.com/office/drawing/2014/main" id="{421099A7-C91E-43D7-A8BE-EADCD4EC47E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2400" b="1" dirty="0">
                <a:solidFill>
                  <a:srgbClr val="FF4500"/>
                </a:solidFill>
                <a:latin typeface="Poppins"/>
                <a:ea typeface="Poppins"/>
                <a:cs typeface="Poppins"/>
                <a:sym typeface="Poppins"/>
              </a:rPr>
              <a:t>05 Conclusion</a:t>
            </a:r>
          </a:p>
        </p:txBody>
      </p:sp>
      <p:sp>
        <p:nvSpPr>
          <p:cNvPr id="7" name="Google Shape;267;p24">
            <a:extLst>
              <a:ext uri="{FF2B5EF4-FFF2-40B4-BE49-F238E27FC236}">
                <a16:creationId xmlns:a16="http://schemas.microsoft.com/office/drawing/2014/main" id="{0159DE13-21F8-4E49-AD7C-9E579BF8B71D}"/>
              </a:ext>
            </a:extLst>
          </p:cNvPr>
          <p:cNvSpPr txBox="1"/>
          <p:nvPr/>
        </p:nvSpPr>
        <p:spPr>
          <a:xfrm>
            <a:off x="855350" y="1166252"/>
            <a:ext cx="7433300" cy="3087995"/>
          </a:xfrm>
          <a:prstGeom prst="rect">
            <a:avLst/>
          </a:prstGeom>
          <a:noFill/>
          <a:ln>
            <a:solidFill>
              <a:srgbClr val="FF4500"/>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lgn="just">
              <a:spcBef>
                <a:spcPts val="800"/>
              </a:spcBef>
            </a:pPr>
            <a:r>
              <a:rPr lang="en-US" sz="1800" b="0" dirty="0">
                <a:effectLst/>
                <a:latin typeface="Poppins" panose="00000500000000000000" pitchFamily="2" charset="0"/>
                <a:cs typeface="Poppins" panose="00000500000000000000" pitchFamily="2" charset="0"/>
              </a:rPr>
              <a:t>From the data processing and visualization that has been carried out, there are recommendations for increasing sales:</a:t>
            </a:r>
          </a:p>
          <a:p>
            <a:pPr marL="342900" indent="-342900" algn="just">
              <a:spcBef>
                <a:spcPts val="800"/>
              </a:spcBef>
              <a:buFont typeface="+mj-lt"/>
              <a:buAutoNum type="arabicPeriod"/>
            </a:pPr>
            <a:r>
              <a:rPr lang="en-US" sz="1800" b="0" dirty="0">
                <a:effectLst/>
                <a:latin typeface="Poppins" panose="00000500000000000000" pitchFamily="2" charset="0"/>
                <a:cs typeface="Poppins" panose="00000500000000000000" pitchFamily="2" charset="0"/>
              </a:rPr>
              <a:t>Target promotions based on gender preferences (fashion for women, electronics for men).</a:t>
            </a:r>
          </a:p>
          <a:p>
            <a:pPr marL="342900" indent="-342900" algn="just">
              <a:spcBef>
                <a:spcPts val="800"/>
              </a:spcBef>
              <a:buFont typeface="+mj-lt"/>
              <a:buAutoNum type="arabicPeriod"/>
            </a:pPr>
            <a:r>
              <a:rPr lang="en-US" sz="1800" b="0" dirty="0">
                <a:effectLst/>
                <a:latin typeface="Poppins" panose="00000500000000000000" pitchFamily="2" charset="0"/>
                <a:cs typeface="Poppins" panose="00000500000000000000" pitchFamily="2" charset="0"/>
              </a:rPr>
              <a:t>Optimize payment methods and enhance in-store experience to improve branch ratings.</a:t>
            </a:r>
          </a:p>
          <a:p>
            <a:pPr marL="342900" indent="-342900" algn="just">
              <a:spcBef>
                <a:spcPts val="800"/>
              </a:spcBef>
              <a:buFont typeface="+mj-lt"/>
              <a:buAutoNum type="arabicPeriod"/>
            </a:pPr>
            <a:r>
              <a:rPr lang="en-US" sz="1800" b="0" dirty="0">
                <a:effectLst/>
                <a:latin typeface="Poppins" panose="00000500000000000000" pitchFamily="2" charset="0"/>
                <a:cs typeface="Poppins" panose="00000500000000000000" pitchFamily="2" charset="0"/>
              </a:rPr>
              <a:t>Maintain stock availability to increase gross income and gross margin percentages, leverage fixed pricing as higher prices may reduce demand.</a:t>
            </a:r>
          </a:p>
        </p:txBody>
      </p:sp>
      <p:sp>
        <p:nvSpPr>
          <p:cNvPr id="14" name="Google Shape;221;p19">
            <a:extLst>
              <a:ext uri="{FF2B5EF4-FFF2-40B4-BE49-F238E27FC236}">
                <a16:creationId xmlns:a16="http://schemas.microsoft.com/office/drawing/2014/main" id="{4A5084AF-CE6A-4E81-A8D1-67032DA4199D}"/>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91" name="Google Shape;291;p28"/>
          <p:cNvSpPr txBox="1"/>
          <p:nvPr/>
        </p:nvSpPr>
        <p:spPr>
          <a:xfrm>
            <a:off x="-121023" y="1397356"/>
            <a:ext cx="9144000" cy="304695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dirty="0">
                <a:solidFill>
                  <a:schemeClr val="lt1"/>
                </a:solidFill>
                <a:latin typeface="Poppins"/>
                <a:ea typeface="Poppins"/>
                <a:cs typeface="Poppins"/>
                <a:sym typeface="Poppins"/>
              </a:rPr>
              <a:t>   Thank You</a:t>
            </a:r>
          </a:p>
          <a:p>
            <a:pPr marL="0" lvl="0" indent="0" algn="ctr" rtl="0">
              <a:spcBef>
                <a:spcPts val="0"/>
              </a:spcBef>
              <a:spcAft>
                <a:spcPts val="0"/>
              </a:spcAft>
              <a:buNone/>
            </a:pPr>
            <a:r>
              <a:rPr lang="en-US" sz="1800" b="1" dirty="0">
                <a:solidFill>
                  <a:schemeClr val="lt1"/>
                </a:solidFill>
                <a:latin typeface="Poppins"/>
                <a:ea typeface="Poppins"/>
                <a:cs typeface="Poppins"/>
                <a:sym typeface="Poppins"/>
              </a:rPr>
              <a:t>C</a:t>
            </a:r>
            <a:r>
              <a:rPr lang="en" sz="1800" b="1" dirty="0">
                <a:solidFill>
                  <a:schemeClr val="lt1"/>
                </a:solidFill>
                <a:latin typeface="Poppins"/>
                <a:ea typeface="Poppins"/>
                <a:cs typeface="Poppins"/>
                <a:sym typeface="Poppins"/>
              </a:rPr>
              <a:t>ontact me on</a:t>
            </a:r>
          </a:p>
          <a:p>
            <a:pPr marL="2395538" lvl="2" indent="115888"/>
            <a:endParaRPr lang="en-US" sz="1800" b="1" dirty="0">
              <a:solidFill>
                <a:srgbClr val="0097A7"/>
              </a:solidFill>
              <a:latin typeface="Poppins"/>
              <a:ea typeface="Poppins"/>
              <a:cs typeface="Poppins"/>
              <a:sym typeface="Poppins"/>
              <a:hlinkClick r:id="rId4">
                <a:extLst>
                  <a:ext uri="{A12FA001-AC4F-418D-AE19-62706E023703}">
                    <ahyp:hlinkClr xmlns:ahyp="http://schemas.microsoft.com/office/drawing/2018/hyperlinkcolor" val="tx"/>
                  </a:ext>
                </a:extLst>
              </a:hlinkClick>
            </a:endParaRPr>
          </a:p>
          <a:p>
            <a:pPr marL="2395538" lvl="2" indent="115888"/>
            <a:r>
              <a:rPr lang="en-US" sz="1800" b="1" dirty="0">
                <a:solidFill>
                  <a:srgbClr val="FF4500"/>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https://www.linkedin.com/in/sarah-octavia</a:t>
            </a:r>
            <a:r>
              <a:rPr lang="en-US" sz="1800" b="1" dirty="0">
                <a:solidFill>
                  <a:srgbClr val="FF4500"/>
                </a:solidFill>
                <a:latin typeface="Poppins"/>
                <a:ea typeface="Poppins"/>
                <a:cs typeface="Poppins"/>
                <a:sym typeface="Poppins"/>
              </a:rPr>
              <a:t> </a:t>
            </a:r>
          </a:p>
          <a:p>
            <a:pPr marL="2395538" lvl="2" indent="115888"/>
            <a:endParaRPr lang="en" sz="1800" b="1" dirty="0">
              <a:solidFill>
                <a:srgbClr val="FF4500"/>
              </a:solidFill>
              <a:latin typeface="Poppins"/>
              <a:ea typeface="Poppins"/>
              <a:cs typeface="Poppins"/>
              <a:sym typeface="Poppins"/>
              <a:hlinkClick r:id="rId5">
                <a:extLst>
                  <a:ext uri="{A12FA001-AC4F-418D-AE19-62706E023703}">
                    <ahyp:hlinkClr xmlns:ahyp="http://schemas.microsoft.com/office/drawing/2018/hyperlinkcolor" val="tx"/>
                  </a:ext>
                </a:extLst>
              </a:hlinkClick>
            </a:endParaRPr>
          </a:p>
          <a:p>
            <a:pPr marL="2395538" lvl="2" indent="115888"/>
            <a:r>
              <a:rPr lang="en" sz="1800" b="1" dirty="0">
                <a:solidFill>
                  <a:srgbClr val="FF4500"/>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sarahoctav12@gmail.com</a:t>
            </a:r>
            <a:endParaRPr lang="en" sz="1800" b="1" dirty="0">
              <a:solidFill>
                <a:srgbClr val="FF4500"/>
              </a:solidFill>
              <a:latin typeface="Poppins"/>
              <a:ea typeface="Poppins"/>
              <a:cs typeface="Poppins"/>
              <a:sym typeface="Poppins"/>
            </a:endParaRPr>
          </a:p>
          <a:p>
            <a:pPr marL="0" lvl="0" indent="0" algn="ctr" rtl="0">
              <a:spcBef>
                <a:spcPts val="0"/>
              </a:spcBef>
              <a:spcAft>
                <a:spcPts val="0"/>
              </a:spcAft>
              <a:buNone/>
            </a:pPr>
            <a:endParaRPr lang="en" sz="4800" b="1" dirty="0">
              <a:solidFill>
                <a:schemeClr val="lt1"/>
              </a:solidFill>
              <a:latin typeface="Poppins"/>
              <a:ea typeface="Poppins"/>
              <a:cs typeface="Poppins"/>
              <a:sym typeface="Poppins"/>
            </a:endParaRPr>
          </a:p>
        </p:txBody>
      </p:sp>
      <p:pic>
        <p:nvPicPr>
          <p:cNvPr id="2052" name="Picture 4" descr="LinkedIn - Aplikasi Microsoft">
            <a:extLst>
              <a:ext uri="{FF2B5EF4-FFF2-40B4-BE49-F238E27FC236}">
                <a16:creationId xmlns:a16="http://schemas.microsoft.com/office/drawing/2014/main" id="{CAA6C3E2-2261-415E-B811-958D43C07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918" y="2720600"/>
            <a:ext cx="340360" cy="3403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ngertian Email | Blog - Eventkampus.com">
            <a:extLst>
              <a:ext uri="{FF2B5EF4-FFF2-40B4-BE49-F238E27FC236}">
                <a16:creationId xmlns:a16="http://schemas.microsoft.com/office/drawing/2014/main" id="{B62867CD-15DD-47B1-BE13-6CE68E2ED4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350" b="17252"/>
          <a:stretch/>
        </p:blipFill>
        <p:spPr bwMode="auto">
          <a:xfrm>
            <a:off x="2064918" y="3368298"/>
            <a:ext cx="356312" cy="25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296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p:nvPr/>
        </p:nvSpPr>
        <p:spPr>
          <a:xfrm>
            <a:off x="682752" y="621621"/>
            <a:ext cx="25842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3000" b="1">
                <a:solidFill>
                  <a:srgbClr val="FF4500"/>
                </a:solidFill>
                <a:latin typeface="Montserrat"/>
                <a:ea typeface="Montserrat"/>
                <a:cs typeface="Montserrat"/>
                <a:sym typeface="Montserrat"/>
              </a:rPr>
              <a:t>Outline</a:t>
            </a:r>
            <a:endParaRPr sz="1100">
              <a:solidFill>
                <a:srgbClr val="FF4500"/>
              </a:solidFill>
            </a:endParaRPr>
          </a:p>
        </p:txBody>
      </p:sp>
      <p:sp>
        <p:nvSpPr>
          <p:cNvPr id="241" name="Google Shape;241;p22"/>
          <p:cNvSpPr/>
          <p:nvPr/>
        </p:nvSpPr>
        <p:spPr>
          <a:xfrm>
            <a:off x="3266952" y="3446159"/>
            <a:ext cx="2350077" cy="509303"/>
          </a:xfrm>
          <a:prstGeom prst="rect">
            <a:avLst/>
          </a:prstGeom>
          <a:solidFill>
            <a:srgbClr val="FF4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Poppins" panose="00000500000000000000" pitchFamily="2" charset="0"/>
              <a:ea typeface="Calibri"/>
              <a:cs typeface="Poppins" panose="00000500000000000000" pitchFamily="2" charset="0"/>
              <a:sym typeface="Calibri"/>
            </a:endParaRPr>
          </a:p>
        </p:txBody>
      </p:sp>
      <p:sp>
        <p:nvSpPr>
          <p:cNvPr id="242" name="Google Shape;242;p22"/>
          <p:cNvSpPr txBox="1"/>
          <p:nvPr/>
        </p:nvSpPr>
        <p:spPr>
          <a:xfrm>
            <a:off x="3266952" y="3568202"/>
            <a:ext cx="2350077" cy="387260"/>
          </a:xfrm>
          <a:prstGeom prst="rect">
            <a:avLst/>
          </a:prstGeom>
          <a:solidFill>
            <a:srgbClr val="FF4500"/>
          </a:solidFill>
          <a:ln>
            <a:noFill/>
          </a:ln>
        </p:spPr>
        <p:txBody>
          <a:bodyPr spcFirstLastPara="1" wrap="square" lIns="0" tIns="0" rIns="68575" bIns="0" anchor="t" anchorCtr="0">
            <a:noAutofit/>
          </a:bodyPr>
          <a:lstStyle/>
          <a:p>
            <a:pPr marL="0" marR="0" lvl="0" indent="0" algn="ctr" rtl="0">
              <a:spcBef>
                <a:spcPts val="0"/>
              </a:spcBef>
              <a:spcAft>
                <a:spcPts val="0"/>
              </a:spcAft>
              <a:buNone/>
            </a:pPr>
            <a:r>
              <a:rPr lang="en" sz="1800" b="1" dirty="0">
                <a:solidFill>
                  <a:schemeClr val="lt1"/>
                </a:solidFill>
                <a:latin typeface="Poppins" panose="00000500000000000000" pitchFamily="2" charset="0"/>
                <a:ea typeface="Lato"/>
                <a:cs typeface="Poppins" panose="00000500000000000000" pitchFamily="2" charset="0"/>
                <a:sym typeface="Lato"/>
              </a:rPr>
              <a:t>02 </a:t>
            </a:r>
            <a:r>
              <a:rPr lang="en-US" sz="1800" b="1" dirty="0">
                <a:solidFill>
                  <a:schemeClr val="lt1"/>
                </a:solidFill>
                <a:latin typeface="Poppins" panose="00000500000000000000" pitchFamily="2" charset="0"/>
                <a:ea typeface="Lato"/>
                <a:cs typeface="Poppins" panose="00000500000000000000" pitchFamily="2" charset="0"/>
                <a:sym typeface="Lato"/>
              </a:rPr>
              <a:t>Preprocessing</a:t>
            </a:r>
            <a:endParaRPr sz="1800" dirty="0">
              <a:latin typeface="Poppins" panose="00000500000000000000" pitchFamily="2" charset="0"/>
              <a:cs typeface="Poppins" panose="00000500000000000000" pitchFamily="2" charset="0"/>
            </a:endParaRPr>
          </a:p>
        </p:txBody>
      </p:sp>
      <p:pic>
        <p:nvPicPr>
          <p:cNvPr id="249" name="Google Shape;249;p22"/>
          <p:cNvPicPr preferRelativeResize="0"/>
          <p:nvPr/>
        </p:nvPicPr>
        <p:blipFill rotWithShape="1">
          <a:blip r:embed="rId3">
            <a:alphaModFix/>
          </a:blip>
          <a:srcRect l="14220" r="16513"/>
          <a:stretch/>
        </p:blipFill>
        <p:spPr>
          <a:xfrm>
            <a:off x="950104" y="2145191"/>
            <a:ext cx="1752369" cy="2392857"/>
          </a:xfrm>
          <a:prstGeom prst="rect">
            <a:avLst/>
          </a:prstGeom>
          <a:noFill/>
          <a:ln>
            <a:noFill/>
          </a:ln>
        </p:spPr>
      </p:pic>
      <p:sp>
        <p:nvSpPr>
          <p:cNvPr id="19" name="Google Shape;241;p22">
            <a:extLst>
              <a:ext uri="{FF2B5EF4-FFF2-40B4-BE49-F238E27FC236}">
                <a16:creationId xmlns:a16="http://schemas.microsoft.com/office/drawing/2014/main" id="{0A81FBD4-1A47-4135-B94B-CCAFA510A20C}"/>
              </a:ext>
            </a:extLst>
          </p:cNvPr>
          <p:cNvSpPr/>
          <p:nvPr/>
        </p:nvSpPr>
        <p:spPr>
          <a:xfrm>
            <a:off x="1242358" y="4339484"/>
            <a:ext cx="3329642" cy="509303"/>
          </a:xfrm>
          <a:prstGeom prst="rect">
            <a:avLst/>
          </a:prstGeom>
          <a:solidFill>
            <a:srgbClr val="FF4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Poppins" panose="00000500000000000000" pitchFamily="2" charset="0"/>
              <a:ea typeface="Calibri"/>
              <a:cs typeface="Poppins" panose="00000500000000000000" pitchFamily="2" charset="0"/>
              <a:sym typeface="Calibri"/>
            </a:endParaRPr>
          </a:p>
        </p:txBody>
      </p:sp>
      <p:sp>
        <p:nvSpPr>
          <p:cNvPr id="20" name="Google Shape;242;p22">
            <a:extLst>
              <a:ext uri="{FF2B5EF4-FFF2-40B4-BE49-F238E27FC236}">
                <a16:creationId xmlns:a16="http://schemas.microsoft.com/office/drawing/2014/main" id="{6A8363E8-6FFD-4833-ACB4-5E2DA64DE82B}"/>
              </a:ext>
            </a:extLst>
          </p:cNvPr>
          <p:cNvSpPr txBox="1"/>
          <p:nvPr/>
        </p:nvSpPr>
        <p:spPr>
          <a:xfrm>
            <a:off x="1389122" y="4441506"/>
            <a:ext cx="3145947" cy="295107"/>
          </a:xfrm>
          <a:prstGeom prst="rect">
            <a:avLst/>
          </a:prstGeom>
          <a:solidFill>
            <a:srgbClr val="FF4500"/>
          </a:solidFill>
          <a:ln>
            <a:noFill/>
          </a:ln>
        </p:spPr>
        <p:txBody>
          <a:bodyPr spcFirstLastPara="1" wrap="square" lIns="0" tIns="0" rIns="68575" bIns="0" anchor="t" anchorCtr="0">
            <a:noAutofit/>
          </a:bodyPr>
          <a:lstStyle/>
          <a:p>
            <a:pPr marL="0" marR="0" lvl="0" indent="0" algn="ctr" rtl="0">
              <a:spcBef>
                <a:spcPts val="0"/>
              </a:spcBef>
              <a:spcAft>
                <a:spcPts val="0"/>
              </a:spcAft>
              <a:buNone/>
            </a:pPr>
            <a:r>
              <a:rPr lang="en" sz="1800" b="1" dirty="0">
                <a:solidFill>
                  <a:schemeClr val="lt1"/>
                </a:solidFill>
                <a:latin typeface="Poppins" panose="00000500000000000000" pitchFamily="2" charset="0"/>
                <a:ea typeface="Lato"/>
                <a:cs typeface="Poppins" panose="00000500000000000000" pitchFamily="2" charset="0"/>
                <a:sym typeface="Lato"/>
              </a:rPr>
              <a:t>01 </a:t>
            </a:r>
            <a:r>
              <a:rPr lang="en-US" sz="1800" b="1" dirty="0">
                <a:solidFill>
                  <a:schemeClr val="lt1"/>
                </a:solidFill>
                <a:latin typeface="Poppins" panose="00000500000000000000" pitchFamily="2" charset="0"/>
                <a:ea typeface="Lato"/>
                <a:cs typeface="Poppins" panose="00000500000000000000" pitchFamily="2" charset="0"/>
                <a:sym typeface="Lato"/>
              </a:rPr>
              <a:t>Dataset Interpretation</a:t>
            </a:r>
            <a:endParaRPr sz="1800" dirty="0">
              <a:latin typeface="Poppins" panose="00000500000000000000" pitchFamily="2" charset="0"/>
              <a:cs typeface="Poppins" panose="00000500000000000000" pitchFamily="2" charset="0"/>
            </a:endParaRPr>
          </a:p>
        </p:txBody>
      </p:sp>
      <p:sp>
        <p:nvSpPr>
          <p:cNvPr id="21" name="Google Shape;241;p22">
            <a:extLst>
              <a:ext uri="{FF2B5EF4-FFF2-40B4-BE49-F238E27FC236}">
                <a16:creationId xmlns:a16="http://schemas.microsoft.com/office/drawing/2014/main" id="{2A2E8CAC-73A7-4981-A707-56934C51EFE3}"/>
              </a:ext>
            </a:extLst>
          </p:cNvPr>
          <p:cNvSpPr/>
          <p:nvPr/>
        </p:nvSpPr>
        <p:spPr>
          <a:xfrm>
            <a:off x="4230120" y="2571750"/>
            <a:ext cx="2529698" cy="509303"/>
          </a:xfrm>
          <a:prstGeom prst="rect">
            <a:avLst/>
          </a:prstGeom>
          <a:solidFill>
            <a:srgbClr val="FF4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Poppins" panose="00000500000000000000" pitchFamily="2" charset="0"/>
              <a:ea typeface="Calibri"/>
              <a:cs typeface="Poppins" panose="00000500000000000000" pitchFamily="2" charset="0"/>
              <a:sym typeface="Calibri"/>
            </a:endParaRPr>
          </a:p>
        </p:txBody>
      </p:sp>
      <p:sp>
        <p:nvSpPr>
          <p:cNvPr id="22" name="Google Shape;242;p22">
            <a:extLst>
              <a:ext uri="{FF2B5EF4-FFF2-40B4-BE49-F238E27FC236}">
                <a16:creationId xmlns:a16="http://schemas.microsoft.com/office/drawing/2014/main" id="{90B69958-6F7E-4DC9-99DA-C0C3DE8E9EA4}"/>
              </a:ext>
            </a:extLst>
          </p:cNvPr>
          <p:cNvSpPr txBox="1"/>
          <p:nvPr/>
        </p:nvSpPr>
        <p:spPr>
          <a:xfrm>
            <a:off x="4376884" y="2673772"/>
            <a:ext cx="2390136" cy="295107"/>
          </a:xfrm>
          <a:prstGeom prst="rect">
            <a:avLst/>
          </a:prstGeom>
          <a:solidFill>
            <a:srgbClr val="FF4500"/>
          </a:solidFill>
          <a:ln>
            <a:noFill/>
          </a:ln>
        </p:spPr>
        <p:txBody>
          <a:bodyPr spcFirstLastPara="1" wrap="square" lIns="0" tIns="0" rIns="68575" bIns="0" anchor="t" anchorCtr="0">
            <a:noAutofit/>
          </a:bodyPr>
          <a:lstStyle/>
          <a:p>
            <a:pPr marL="0" marR="0" lvl="0" indent="0" algn="ctr" rtl="0">
              <a:spcBef>
                <a:spcPts val="0"/>
              </a:spcBef>
              <a:spcAft>
                <a:spcPts val="0"/>
              </a:spcAft>
              <a:buNone/>
            </a:pPr>
            <a:r>
              <a:rPr lang="en" sz="1800" b="1" dirty="0">
                <a:solidFill>
                  <a:schemeClr val="lt1"/>
                </a:solidFill>
                <a:latin typeface="Poppins" panose="00000500000000000000" pitchFamily="2" charset="0"/>
                <a:ea typeface="Lato"/>
                <a:cs typeface="Poppins" panose="00000500000000000000" pitchFamily="2" charset="0"/>
                <a:sym typeface="Lato"/>
              </a:rPr>
              <a:t>03 </a:t>
            </a:r>
            <a:r>
              <a:rPr lang="en-US" sz="1800" b="1" dirty="0">
                <a:solidFill>
                  <a:schemeClr val="lt1"/>
                </a:solidFill>
                <a:latin typeface="Poppins" panose="00000500000000000000" pitchFamily="2" charset="0"/>
                <a:ea typeface="Lato"/>
                <a:cs typeface="Poppins" panose="00000500000000000000" pitchFamily="2" charset="0"/>
                <a:sym typeface="Lato"/>
              </a:rPr>
              <a:t>Exploratory</a:t>
            </a:r>
            <a:endParaRPr sz="1800" dirty="0">
              <a:latin typeface="Poppins" panose="00000500000000000000" pitchFamily="2" charset="0"/>
              <a:cs typeface="Poppins" panose="00000500000000000000" pitchFamily="2" charset="0"/>
            </a:endParaRPr>
          </a:p>
        </p:txBody>
      </p:sp>
      <p:sp>
        <p:nvSpPr>
          <p:cNvPr id="23" name="Google Shape;241;p22">
            <a:extLst>
              <a:ext uri="{FF2B5EF4-FFF2-40B4-BE49-F238E27FC236}">
                <a16:creationId xmlns:a16="http://schemas.microsoft.com/office/drawing/2014/main" id="{176D3B1F-0F41-4265-A63D-2AF472B17B72}"/>
              </a:ext>
            </a:extLst>
          </p:cNvPr>
          <p:cNvSpPr/>
          <p:nvPr/>
        </p:nvSpPr>
        <p:spPr>
          <a:xfrm>
            <a:off x="5181140" y="1603637"/>
            <a:ext cx="2584200" cy="509303"/>
          </a:xfrm>
          <a:prstGeom prst="rect">
            <a:avLst/>
          </a:prstGeom>
          <a:solidFill>
            <a:srgbClr val="FF4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Poppins" panose="00000500000000000000" pitchFamily="2" charset="0"/>
              <a:ea typeface="Calibri"/>
              <a:cs typeface="Poppins" panose="00000500000000000000" pitchFamily="2" charset="0"/>
              <a:sym typeface="Calibri"/>
            </a:endParaRPr>
          </a:p>
        </p:txBody>
      </p:sp>
      <p:sp>
        <p:nvSpPr>
          <p:cNvPr id="24" name="Google Shape;242;p22">
            <a:extLst>
              <a:ext uri="{FF2B5EF4-FFF2-40B4-BE49-F238E27FC236}">
                <a16:creationId xmlns:a16="http://schemas.microsoft.com/office/drawing/2014/main" id="{E1448765-C6FB-42F8-B375-37CCF8861337}"/>
              </a:ext>
            </a:extLst>
          </p:cNvPr>
          <p:cNvSpPr txBox="1"/>
          <p:nvPr/>
        </p:nvSpPr>
        <p:spPr>
          <a:xfrm>
            <a:off x="5327904" y="1705659"/>
            <a:ext cx="2441631" cy="295107"/>
          </a:xfrm>
          <a:prstGeom prst="rect">
            <a:avLst/>
          </a:prstGeom>
          <a:solidFill>
            <a:srgbClr val="FF4500"/>
          </a:solidFill>
          <a:ln>
            <a:noFill/>
          </a:ln>
        </p:spPr>
        <p:txBody>
          <a:bodyPr spcFirstLastPara="1" wrap="square" lIns="0" tIns="0" rIns="68575" bIns="0" anchor="t" anchorCtr="0">
            <a:noAutofit/>
          </a:bodyPr>
          <a:lstStyle/>
          <a:p>
            <a:pPr marL="0" marR="0" lvl="0" indent="0" algn="ctr" rtl="0">
              <a:spcBef>
                <a:spcPts val="0"/>
              </a:spcBef>
              <a:spcAft>
                <a:spcPts val="0"/>
              </a:spcAft>
              <a:buNone/>
            </a:pPr>
            <a:r>
              <a:rPr lang="en-US" sz="1800" b="1" dirty="0">
                <a:solidFill>
                  <a:schemeClr val="lt1"/>
                </a:solidFill>
                <a:latin typeface="Poppins" panose="00000500000000000000" pitchFamily="2" charset="0"/>
                <a:ea typeface="Lato"/>
                <a:cs typeface="Poppins" panose="00000500000000000000" pitchFamily="2" charset="0"/>
                <a:sym typeface="Lato"/>
              </a:rPr>
              <a:t>04 Visualization</a:t>
            </a:r>
            <a:endParaRPr sz="1800" dirty="0">
              <a:latin typeface="Poppins" panose="00000500000000000000" pitchFamily="2" charset="0"/>
              <a:cs typeface="Poppins" panose="00000500000000000000" pitchFamily="2" charset="0"/>
            </a:endParaRPr>
          </a:p>
        </p:txBody>
      </p:sp>
      <p:sp>
        <p:nvSpPr>
          <p:cNvPr id="25" name="Google Shape;241;p22">
            <a:extLst>
              <a:ext uri="{FF2B5EF4-FFF2-40B4-BE49-F238E27FC236}">
                <a16:creationId xmlns:a16="http://schemas.microsoft.com/office/drawing/2014/main" id="{866E1308-104F-460E-97FF-C9CB063221B7}"/>
              </a:ext>
            </a:extLst>
          </p:cNvPr>
          <p:cNvSpPr/>
          <p:nvPr/>
        </p:nvSpPr>
        <p:spPr>
          <a:xfrm>
            <a:off x="6071156" y="759152"/>
            <a:ext cx="2584200" cy="509303"/>
          </a:xfrm>
          <a:prstGeom prst="rect">
            <a:avLst/>
          </a:prstGeom>
          <a:solidFill>
            <a:srgbClr val="FF4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Poppins" panose="00000500000000000000" pitchFamily="2" charset="0"/>
              <a:ea typeface="Calibri"/>
              <a:cs typeface="Poppins" panose="00000500000000000000" pitchFamily="2" charset="0"/>
              <a:sym typeface="Calibri"/>
            </a:endParaRPr>
          </a:p>
        </p:txBody>
      </p:sp>
      <p:sp>
        <p:nvSpPr>
          <p:cNvPr id="26" name="Google Shape;242;p22">
            <a:extLst>
              <a:ext uri="{FF2B5EF4-FFF2-40B4-BE49-F238E27FC236}">
                <a16:creationId xmlns:a16="http://schemas.microsoft.com/office/drawing/2014/main" id="{A2AFA39B-CA94-4829-B135-70194196C892}"/>
              </a:ext>
            </a:extLst>
          </p:cNvPr>
          <p:cNvSpPr txBox="1"/>
          <p:nvPr/>
        </p:nvSpPr>
        <p:spPr>
          <a:xfrm>
            <a:off x="6217920" y="861174"/>
            <a:ext cx="2441631" cy="295107"/>
          </a:xfrm>
          <a:prstGeom prst="rect">
            <a:avLst/>
          </a:prstGeom>
          <a:solidFill>
            <a:srgbClr val="FF4500"/>
          </a:solidFill>
          <a:ln>
            <a:noFill/>
          </a:ln>
        </p:spPr>
        <p:txBody>
          <a:bodyPr spcFirstLastPara="1" wrap="square" lIns="0" tIns="0" rIns="68575" bIns="0" anchor="t" anchorCtr="0">
            <a:noAutofit/>
          </a:bodyPr>
          <a:lstStyle/>
          <a:p>
            <a:pPr marL="0" marR="0" lvl="0" indent="0" algn="ctr" rtl="0">
              <a:spcBef>
                <a:spcPts val="0"/>
              </a:spcBef>
              <a:spcAft>
                <a:spcPts val="0"/>
              </a:spcAft>
              <a:buNone/>
            </a:pPr>
            <a:r>
              <a:rPr lang="en-US" sz="1800" b="1" dirty="0">
                <a:solidFill>
                  <a:schemeClr val="lt1"/>
                </a:solidFill>
                <a:latin typeface="Poppins" panose="00000500000000000000" pitchFamily="2" charset="0"/>
                <a:ea typeface="Lato"/>
                <a:cs typeface="Poppins" panose="00000500000000000000" pitchFamily="2" charset="0"/>
                <a:sym typeface="Lato"/>
              </a:rPr>
              <a:t>05 Conclusion</a:t>
            </a:r>
            <a:endParaRPr sz="1800" dirty="0">
              <a:latin typeface="Poppins" panose="00000500000000000000" pitchFamily="2" charset="0"/>
              <a:cs typeface="Poppins" panose="00000500000000000000" pitchFamily="2" charset="0"/>
            </a:endParaRPr>
          </a:p>
        </p:txBody>
      </p:sp>
      <p:sp>
        <p:nvSpPr>
          <p:cNvPr id="18" name="Arrow: Bent 17">
            <a:extLst>
              <a:ext uri="{FF2B5EF4-FFF2-40B4-BE49-F238E27FC236}">
                <a16:creationId xmlns:a16="http://schemas.microsoft.com/office/drawing/2014/main" id="{A6676A6B-BF7F-430F-88A4-92BB5797E430}"/>
              </a:ext>
            </a:extLst>
          </p:cNvPr>
          <p:cNvSpPr/>
          <p:nvPr/>
        </p:nvSpPr>
        <p:spPr>
          <a:xfrm>
            <a:off x="2597073" y="3634054"/>
            <a:ext cx="596497" cy="482728"/>
          </a:xfrm>
          <a:prstGeom prst="bentArrow">
            <a:avLst/>
          </a:prstGeom>
          <a:solidFill>
            <a:schemeClr val="tx1"/>
          </a:solidFill>
          <a:ln>
            <a:solidFill>
              <a:srgbClr val="03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Bent 43">
            <a:extLst>
              <a:ext uri="{FF2B5EF4-FFF2-40B4-BE49-F238E27FC236}">
                <a16:creationId xmlns:a16="http://schemas.microsoft.com/office/drawing/2014/main" id="{D8F77090-0711-4EAC-8926-70D055C87D05}"/>
              </a:ext>
            </a:extLst>
          </p:cNvPr>
          <p:cNvSpPr/>
          <p:nvPr/>
        </p:nvSpPr>
        <p:spPr>
          <a:xfrm>
            <a:off x="5420305" y="871008"/>
            <a:ext cx="596497" cy="531001"/>
          </a:xfrm>
          <a:prstGeom prst="bentArrow">
            <a:avLst/>
          </a:prstGeom>
          <a:solidFill>
            <a:schemeClr val="tx1"/>
          </a:solidFill>
          <a:ln>
            <a:solidFill>
              <a:srgbClr val="03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0D630BB2-CAE3-4750-B781-188472EC9E5A}"/>
              </a:ext>
            </a:extLst>
          </p:cNvPr>
          <p:cNvSpPr/>
          <p:nvPr/>
        </p:nvSpPr>
        <p:spPr>
          <a:xfrm>
            <a:off x="4511261" y="1763667"/>
            <a:ext cx="596497" cy="531001"/>
          </a:xfrm>
          <a:prstGeom prst="bentArrow">
            <a:avLst/>
          </a:prstGeom>
          <a:solidFill>
            <a:schemeClr val="tx1"/>
          </a:solidFill>
          <a:ln>
            <a:solidFill>
              <a:srgbClr val="03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246E7238-E9FF-4200-BB90-E9355EC89D1E}"/>
              </a:ext>
            </a:extLst>
          </p:cNvPr>
          <p:cNvSpPr/>
          <p:nvPr/>
        </p:nvSpPr>
        <p:spPr>
          <a:xfrm>
            <a:off x="3560241" y="2703378"/>
            <a:ext cx="596497" cy="531001"/>
          </a:xfrm>
          <a:prstGeom prst="bentArrow">
            <a:avLst/>
          </a:prstGeom>
          <a:solidFill>
            <a:schemeClr val="tx1"/>
          </a:solidFill>
          <a:ln>
            <a:solidFill>
              <a:srgbClr val="03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Google Shape;221;p19">
            <a:extLst>
              <a:ext uri="{FF2B5EF4-FFF2-40B4-BE49-F238E27FC236}">
                <a16:creationId xmlns:a16="http://schemas.microsoft.com/office/drawing/2014/main" id="{EDD94B14-2B44-4668-A2BF-867288313425}"/>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19" grpId="0" animBg="1"/>
      <p:bldP spid="21" grpId="0" animBg="1"/>
      <p:bldP spid="23" grpId="0" animBg="1"/>
      <p:bldP spid="25" grpId="0" animBg="1"/>
      <p:bldP spid="18"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311700" y="330057"/>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2400" b="1" dirty="0">
                <a:solidFill>
                  <a:srgbClr val="FF4500"/>
                </a:solidFill>
                <a:latin typeface="Poppins"/>
                <a:ea typeface="Poppins"/>
                <a:cs typeface="Poppins"/>
                <a:sym typeface="Poppins"/>
              </a:rPr>
              <a:t>01 Dataset Interpretation</a:t>
            </a:r>
          </a:p>
        </p:txBody>
      </p:sp>
      <p:sp>
        <p:nvSpPr>
          <p:cNvPr id="267" name="Google Shape;267;p24"/>
          <p:cNvSpPr txBox="1"/>
          <p:nvPr/>
        </p:nvSpPr>
        <p:spPr>
          <a:xfrm>
            <a:off x="503853" y="1317599"/>
            <a:ext cx="8328447" cy="1118225"/>
          </a:xfrm>
          <a:prstGeom prst="rect">
            <a:avLst/>
          </a:prstGeom>
          <a:noFill/>
          <a:ln>
            <a:solidFill>
              <a:srgbClr val="FF4500"/>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lgn="just">
              <a:spcBef>
                <a:spcPts val="800"/>
              </a:spcBef>
            </a:pPr>
            <a:r>
              <a:rPr lang="en-US" sz="1800" b="0" dirty="0">
                <a:effectLst/>
                <a:latin typeface="Poppins" panose="00000500000000000000" pitchFamily="2" charset="0"/>
                <a:cs typeface="Poppins" panose="00000500000000000000" pitchFamily="2" charset="0"/>
              </a:rPr>
              <a:t>The dataset contains historical sales data from a supermarket company's 3 branches over 3 months, reflecting the increasing growth of supermarkets in major cities and high market competition. </a:t>
            </a:r>
          </a:p>
        </p:txBody>
      </p:sp>
      <p:sp>
        <p:nvSpPr>
          <p:cNvPr id="6" name="Google Shape;267;p24">
            <a:extLst>
              <a:ext uri="{FF2B5EF4-FFF2-40B4-BE49-F238E27FC236}">
                <a16:creationId xmlns:a16="http://schemas.microsoft.com/office/drawing/2014/main" id="{9AE86415-8336-4891-9E44-2C743E9AB198}"/>
              </a:ext>
            </a:extLst>
          </p:cNvPr>
          <p:cNvSpPr txBox="1"/>
          <p:nvPr/>
        </p:nvSpPr>
        <p:spPr>
          <a:xfrm>
            <a:off x="311700" y="2640335"/>
            <a:ext cx="2687217" cy="208259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342900" indent="-342900">
              <a:spcBef>
                <a:spcPts val="800"/>
              </a:spcBef>
              <a:buFont typeface="+mj-lt"/>
              <a:buAutoNum type="arabicPeriod"/>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Invoice id </a:t>
            </a:r>
          </a:p>
          <a:p>
            <a:pPr marL="342900" indent="-342900">
              <a:spcBef>
                <a:spcPts val="800"/>
              </a:spcBef>
              <a:buFont typeface="+mj-lt"/>
              <a:buAutoNum type="arabicPeriod"/>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Branch</a:t>
            </a:r>
          </a:p>
          <a:p>
            <a:pPr marL="342900" indent="-342900">
              <a:spcBef>
                <a:spcPts val="800"/>
              </a:spcBef>
              <a:buFont typeface="+mj-lt"/>
              <a:buAutoNum type="arabicPeriod"/>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City</a:t>
            </a:r>
          </a:p>
          <a:p>
            <a:pPr marL="342900" indent="-342900">
              <a:spcBef>
                <a:spcPts val="800"/>
              </a:spcBef>
              <a:buFont typeface="+mj-lt"/>
              <a:buAutoNum type="arabicPeriod"/>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Customer type</a:t>
            </a:r>
          </a:p>
          <a:p>
            <a:pPr marL="342900" indent="-342900">
              <a:spcBef>
                <a:spcPts val="800"/>
              </a:spcBef>
              <a:buFont typeface="+mj-lt"/>
              <a:buAutoNum type="arabicPeriod"/>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Gender</a:t>
            </a:r>
          </a:p>
        </p:txBody>
      </p:sp>
      <p:sp>
        <p:nvSpPr>
          <p:cNvPr id="7" name="Google Shape;221;p19">
            <a:extLst>
              <a:ext uri="{FF2B5EF4-FFF2-40B4-BE49-F238E27FC236}">
                <a16:creationId xmlns:a16="http://schemas.microsoft.com/office/drawing/2014/main" id="{84D190E5-201C-496C-960A-E2FC8EE07F1D}"/>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
        <p:nvSpPr>
          <p:cNvPr id="8" name="Google Shape;267;p24">
            <a:extLst>
              <a:ext uri="{FF2B5EF4-FFF2-40B4-BE49-F238E27FC236}">
                <a16:creationId xmlns:a16="http://schemas.microsoft.com/office/drawing/2014/main" id="{70943DD6-1A31-4D1D-ACB0-21473562CAAF}"/>
              </a:ext>
            </a:extLst>
          </p:cNvPr>
          <p:cNvSpPr txBox="1"/>
          <p:nvPr/>
        </p:nvSpPr>
        <p:spPr>
          <a:xfrm>
            <a:off x="2759431" y="2618423"/>
            <a:ext cx="2687217" cy="208259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342900" indent="-342900">
              <a:spcBef>
                <a:spcPts val="800"/>
              </a:spcBef>
              <a:buFont typeface="+mj-lt"/>
              <a:buAutoNum type="arabicPeriod" startAt="6"/>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Product line </a:t>
            </a:r>
          </a:p>
          <a:p>
            <a:pPr marL="342900" indent="-342900">
              <a:spcBef>
                <a:spcPts val="800"/>
              </a:spcBef>
              <a:buFont typeface="+mj-lt"/>
              <a:buAutoNum type="arabicPeriod" startAt="6"/>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Unit price</a:t>
            </a:r>
          </a:p>
          <a:p>
            <a:pPr marL="342900" indent="-342900">
              <a:spcBef>
                <a:spcPts val="800"/>
              </a:spcBef>
              <a:buFont typeface="+mj-lt"/>
              <a:buAutoNum type="arabicPeriod" startAt="6"/>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Quantity</a:t>
            </a:r>
          </a:p>
          <a:p>
            <a:pPr marL="342900" indent="-342900">
              <a:spcBef>
                <a:spcPts val="800"/>
              </a:spcBef>
              <a:buFont typeface="+mj-lt"/>
              <a:buAutoNum type="arabicPeriod" startAt="6"/>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Tax 5%</a:t>
            </a:r>
          </a:p>
          <a:p>
            <a:pPr marL="342900" indent="-342900">
              <a:spcBef>
                <a:spcPts val="800"/>
              </a:spcBef>
              <a:buFont typeface="+mj-lt"/>
              <a:buAutoNum type="arabicPeriod" startAt="6"/>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Total</a:t>
            </a:r>
          </a:p>
        </p:txBody>
      </p:sp>
      <p:sp>
        <p:nvSpPr>
          <p:cNvPr id="9" name="Google Shape;267;p24">
            <a:extLst>
              <a:ext uri="{FF2B5EF4-FFF2-40B4-BE49-F238E27FC236}">
                <a16:creationId xmlns:a16="http://schemas.microsoft.com/office/drawing/2014/main" id="{3DA82BC0-14BB-42C3-88B0-2EAA1722C2FF}"/>
              </a:ext>
            </a:extLst>
          </p:cNvPr>
          <p:cNvSpPr txBox="1"/>
          <p:nvPr/>
        </p:nvSpPr>
        <p:spPr>
          <a:xfrm>
            <a:off x="5116966" y="2606512"/>
            <a:ext cx="2687217" cy="197999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342900" indent="-342900">
              <a:spcBef>
                <a:spcPts val="800"/>
              </a:spcBef>
              <a:buFont typeface="+mj-lt"/>
              <a:buAutoNum type="arabicPeriod" startAt="11"/>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Date </a:t>
            </a:r>
          </a:p>
          <a:p>
            <a:pPr marL="342900" indent="-342900">
              <a:spcBef>
                <a:spcPts val="800"/>
              </a:spcBef>
              <a:buFont typeface="+mj-lt"/>
              <a:buAutoNum type="arabicPeriod" startAt="11"/>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Time</a:t>
            </a:r>
          </a:p>
          <a:p>
            <a:pPr marL="342900" indent="-342900">
              <a:spcBef>
                <a:spcPts val="800"/>
              </a:spcBef>
              <a:buFont typeface="+mj-lt"/>
              <a:buAutoNum type="arabicPeriod" startAt="11"/>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Payment</a:t>
            </a:r>
          </a:p>
          <a:p>
            <a:pPr marL="342900" indent="-342900">
              <a:spcBef>
                <a:spcPts val="800"/>
              </a:spcBef>
              <a:buFont typeface="+mj-lt"/>
              <a:buAutoNum type="arabicPeriod" startAt="11"/>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Gross margin percentage</a:t>
            </a:r>
          </a:p>
        </p:txBody>
      </p:sp>
      <p:sp>
        <p:nvSpPr>
          <p:cNvPr id="11" name="Google Shape;267;p24">
            <a:extLst>
              <a:ext uri="{FF2B5EF4-FFF2-40B4-BE49-F238E27FC236}">
                <a16:creationId xmlns:a16="http://schemas.microsoft.com/office/drawing/2014/main" id="{F0F0AD2C-2BD2-4F1E-B41A-DB78649FC586}"/>
              </a:ext>
            </a:extLst>
          </p:cNvPr>
          <p:cNvSpPr txBox="1"/>
          <p:nvPr/>
        </p:nvSpPr>
        <p:spPr>
          <a:xfrm>
            <a:off x="7564697" y="2640335"/>
            <a:ext cx="2176272" cy="160040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347472" marR="0" indent="-347472" algn="l" rtl="0">
              <a:spcBef>
                <a:spcPts val="800"/>
              </a:spcBef>
              <a:spcAft>
                <a:spcPts val="0"/>
              </a:spcAft>
              <a:buClr>
                <a:srgbClr val="000000"/>
              </a:buClr>
              <a:buSzPts val="1800"/>
              <a:buFont typeface="+mj-lt"/>
              <a:buAutoNum type="arabicPeriod" startAt="15"/>
            </a:pPr>
            <a:r>
              <a:rPr lang="en-US" sz="1800" b="1" i="0" spc="50" dirty="0">
                <a:ln>
                  <a:noFill/>
                </a:ln>
                <a:solidFill>
                  <a:srgbClr val="595959"/>
                </a:solidFill>
                <a:effectLst>
                  <a:innerShdw blurRad="63500" dist="50800" dir="13500000">
                    <a:srgbClr val="000000">
                      <a:alpha val="50000"/>
                    </a:srgbClr>
                  </a:innerShdw>
                </a:effectLst>
                <a:latin typeface="Poppins" panose="00000500000000000000" pitchFamily="2" charset="0"/>
                <a:ea typeface="+mn-ea"/>
                <a:cs typeface="Poppins" panose="00000500000000000000" pitchFamily="2" charset="0"/>
              </a:rPr>
              <a:t>Gross income</a:t>
            </a:r>
          </a:p>
          <a:p>
            <a:pPr marL="347472" marR="0" indent="-347472" algn="l" rtl="0">
              <a:spcBef>
                <a:spcPts val="800"/>
              </a:spcBef>
              <a:spcAft>
                <a:spcPts val="0"/>
              </a:spcAft>
              <a:buClr>
                <a:srgbClr val="000000"/>
              </a:buClr>
              <a:buSzPts val="1800"/>
              <a:buFont typeface="+mj-lt"/>
              <a:buAutoNum type="arabicPeriod" startAt="15"/>
            </a:pPr>
            <a:r>
              <a:rPr lang="en-US" sz="1800" b="1" spc="50" dirty="0">
                <a:ln w="0"/>
                <a:solidFill>
                  <a:schemeClr val="bg2"/>
                </a:solidFill>
                <a:effectLst>
                  <a:innerShdw blurRad="63500" dist="50800" dir="13500000">
                    <a:srgbClr val="000000">
                      <a:alpha val="50000"/>
                    </a:srgbClr>
                  </a:innerShdw>
                </a:effectLst>
                <a:latin typeface="Poppins" panose="00000500000000000000" pitchFamily="2" charset="0"/>
                <a:cs typeface="Poppins" panose="00000500000000000000" pitchFamily="2" charset="0"/>
              </a:rPr>
              <a:t>COGS</a:t>
            </a:r>
            <a:endParaRPr lang="en-US" sz="1800" dirty="0"/>
          </a:p>
          <a:p>
            <a:pPr marL="347472" marR="0" indent="-347472" algn="l" rtl="0">
              <a:spcBef>
                <a:spcPts val="800"/>
              </a:spcBef>
              <a:spcAft>
                <a:spcPts val="0"/>
              </a:spcAft>
              <a:buClr>
                <a:srgbClr val="000000"/>
              </a:buClr>
              <a:buSzPts val="1800"/>
              <a:buFont typeface="+mj-lt"/>
              <a:buAutoNum type="arabicPeriod" startAt="15"/>
            </a:pPr>
            <a:r>
              <a:rPr lang="en-US" sz="1800" b="1" i="0" spc="50" dirty="0">
                <a:ln>
                  <a:noFill/>
                </a:ln>
                <a:solidFill>
                  <a:srgbClr val="595959"/>
                </a:solidFill>
                <a:effectLst>
                  <a:innerShdw blurRad="63500" dist="50800" dir="13500000">
                    <a:srgbClr val="000000">
                      <a:alpha val="50000"/>
                    </a:srgbClr>
                  </a:innerShdw>
                </a:effectLst>
                <a:latin typeface="Poppins" panose="00000500000000000000" pitchFamily="2" charset="0"/>
                <a:ea typeface="+mn-ea"/>
                <a:cs typeface="Poppins" panose="00000500000000000000" pitchFamily="2" charset="0"/>
              </a:rPr>
              <a:t>Rating</a:t>
            </a:r>
            <a:endParaRPr lang="en-US" sz="2400" dirty="0">
              <a:effectLst/>
            </a:endParaRPr>
          </a:p>
        </p:txBody>
      </p:sp>
      <p:sp>
        <p:nvSpPr>
          <p:cNvPr id="12" name="Google Shape;266;p24">
            <a:extLst>
              <a:ext uri="{FF2B5EF4-FFF2-40B4-BE49-F238E27FC236}">
                <a16:creationId xmlns:a16="http://schemas.microsoft.com/office/drawing/2014/main" id="{9E660DE8-10AC-4EFF-A33D-C1662911E590}"/>
              </a:ext>
            </a:extLst>
          </p:cNvPr>
          <p:cNvSpPr txBox="1">
            <a:spLocks/>
          </p:cNvSpPr>
          <p:nvPr/>
        </p:nvSpPr>
        <p:spPr>
          <a:xfrm>
            <a:off x="311700" y="8486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dirty="0">
                <a:solidFill>
                  <a:srgbClr val="033047"/>
                </a:solidFill>
                <a:latin typeface="Poppins"/>
                <a:ea typeface="Poppins"/>
                <a:cs typeface="Poppins"/>
                <a:sym typeface="Poppins"/>
              </a:rPr>
              <a:t>Dataset: </a:t>
            </a:r>
            <a:r>
              <a:rPr lang="en-US" sz="1800" b="1" dirty="0">
                <a:solidFill>
                  <a:srgbClr val="033047"/>
                </a:solidFill>
                <a:latin typeface="Poppins"/>
                <a:ea typeface="Poppins"/>
                <a:cs typeface="Poppins"/>
                <a:sym typeface="Poppins"/>
                <a:hlinkClick r:id="rId3"/>
              </a:rPr>
              <a:t>Sales data in 3 different supermarkets</a:t>
            </a:r>
            <a:endParaRPr lang="en-US" sz="1800" b="1" dirty="0">
              <a:solidFill>
                <a:srgbClr val="033047"/>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4" name="Picture 10" descr="Discussion of seaborn logo · Issue #2243 · mwaskom/seaborn · GitHub">
            <a:extLst>
              <a:ext uri="{FF2B5EF4-FFF2-40B4-BE49-F238E27FC236}">
                <a16:creationId xmlns:a16="http://schemas.microsoft.com/office/drawing/2014/main" id="{620D646D-0B02-4504-9DA5-DBB6C2AD2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8"/>
          <a:stretch/>
        </p:blipFill>
        <p:spPr bwMode="auto">
          <a:xfrm>
            <a:off x="4659220" y="2990800"/>
            <a:ext cx="1844759" cy="596065"/>
          </a:xfrm>
          <a:prstGeom prst="rect">
            <a:avLst/>
          </a:prstGeom>
          <a:noFill/>
          <a:extLst>
            <a:ext uri="{909E8E84-426E-40DD-AFC4-6F175D3DCCD1}">
              <a14:hiddenFill xmlns:a14="http://schemas.microsoft.com/office/drawing/2010/main">
                <a:solidFill>
                  <a:srgbClr val="FFFFFF"/>
                </a:solidFill>
              </a14:hiddenFill>
            </a:ext>
          </a:extLst>
        </p:spPr>
      </p:pic>
      <p:sp>
        <p:nvSpPr>
          <p:cNvPr id="266" name="Google Shape;26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2400" b="1" dirty="0">
                <a:solidFill>
                  <a:srgbClr val="FF4500"/>
                </a:solidFill>
                <a:latin typeface="Poppins"/>
                <a:ea typeface="Poppins"/>
                <a:cs typeface="Poppins"/>
                <a:sym typeface="Poppins"/>
              </a:rPr>
              <a:t>02 Preprocessing Data</a:t>
            </a:r>
          </a:p>
        </p:txBody>
      </p:sp>
      <p:sp>
        <p:nvSpPr>
          <p:cNvPr id="16" name="Rectangle 14">
            <a:extLst>
              <a:ext uri="{FF2B5EF4-FFF2-40B4-BE49-F238E27FC236}">
                <a16:creationId xmlns:a16="http://schemas.microsoft.com/office/drawing/2014/main" id="{F6AD9F93-18BE-4C97-9194-CCE43985E834}"/>
              </a:ext>
            </a:extLst>
          </p:cNvPr>
          <p:cNvSpPr>
            <a:spLocks noChangeArrowheads="1"/>
          </p:cNvSpPr>
          <p:nvPr/>
        </p:nvSpPr>
        <p:spPr bwMode="auto">
          <a:xfrm>
            <a:off x="0" y="0"/>
            <a:ext cx="3260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Folded Corner 18">
            <a:extLst>
              <a:ext uri="{FF2B5EF4-FFF2-40B4-BE49-F238E27FC236}">
                <a16:creationId xmlns:a16="http://schemas.microsoft.com/office/drawing/2014/main" id="{1504E42E-80C1-454B-AF2C-6680FAD1F236}"/>
              </a:ext>
            </a:extLst>
          </p:cNvPr>
          <p:cNvSpPr/>
          <p:nvPr/>
        </p:nvSpPr>
        <p:spPr>
          <a:xfrm>
            <a:off x="2636870" y="2093969"/>
            <a:ext cx="3913900" cy="1629268"/>
          </a:xfrm>
          <a:prstGeom prst="foldedCorner">
            <a:avLst/>
          </a:prstGeom>
          <a:noFill/>
          <a:ln>
            <a:solidFill>
              <a:srgbClr val="FF4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Google Shape;221;p19">
            <a:extLst>
              <a:ext uri="{FF2B5EF4-FFF2-40B4-BE49-F238E27FC236}">
                <a16:creationId xmlns:a16="http://schemas.microsoft.com/office/drawing/2014/main" id="{22FEA90D-F7F2-4B90-825F-349E1B53453A}"/>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pic>
        <p:nvPicPr>
          <p:cNvPr id="1028" name="Picture 4" descr="What is the difference between NumPy and Pandas?">
            <a:extLst>
              <a:ext uri="{FF2B5EF4-FFF2-40B4-BE49-F238E27FC236}">
                <a16:creationId xmlns:a16="http://schemas.microsoft.com/office/drawing/2014/main" id="{CBAF2BB8-B0BB-442A-8F4C-B65AE64B8C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95" r="54572"/>
          <a:stretch/>
        </p:blipFill>
        <p:spPr bwMode="auto">
          <a:xfrm>
            <a:off x="4626865" y="2125699"/>
            <a:ext cx="1908582" cy="964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andfetch | Matplotlib Logos &amp; Brand Assets">
            <a:extLst>
              <a:ext uri="{FF2B5EF4-FFF2-40B4-BE49-F238E27FC236}">
                <a16:creationId xmlns:a16="http://schemas.microsoft.com/office/drawing/2014/main" id="{7A614A66-E83B-4DF6-A883-4C66000C6D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64" r="3219" b="17921"/>
          <a:stretch/>
        </p:blipFill>
        <p:spPr bwMode="auto">
          <a:xfrm>
            <a:off x="2674878" y="2973920"/>
            <a:ext cx="1984342" cy="612945"/>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267;p24">
            <a:extLst>
              <a:ext uri="{FF2B5EF4-FFF2-40B4-BE49-F238E27FC236}">
                <a16:creationId xmlns:a16="http://schemas.microsoft.com/office/drawing/2014/main" id="{4ADC974A-B02E-474A-BDB8-F8E706560CD0}"/>
              </a:ext>
            </a:extLst>
          </p:cNvPr>
          <p:cNvSpPr txBox="1"/>
          <p:nvPr/>
        </p:nvSpPr>
        <p:spPr>
          <a:xfrm>
            <a:off x="2909050" y="977123"/>
            <a:ext cx="2913775" cy="65656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lgn="ctr">
              <a:spcBef>
                <a:spcPts val="800"/>
              </a:spcBef>
            </a:pPr>
            <a:r>
              <a:rPr lang="en-US" sz="2400" b="1" dirty="0">
                <a:effectLst/>
                <a:latin typeface="Poppins" panose="00000500000000000000" pitchFamily="2" charset="0"/>
                <a:cs typeface="Poppins" panose="00000500000000000000" pitchFamily="2" charset="0"/>
              </a:rPr>
              <a:t>PYTHON LIBRARY</a:t>
            </a:r>
          </a:p>
        </p:txBody>
      </p:sp>
      <p:sp>
        <p:nvSpPr>
          <p:cNvPr id="32" name="Google Shape;267;p24">
            <a:extLst>
              <a:ext uri="{FF2B5EF4-FFF2-40B4-BE49-F238E27FC236}">
                <a16:creationId xmlns:a16="http://schemas.microsoft.com/office/drawing/2014/main" id="{968E5FB4-6784-4B92-AFB0-C819E9BDC5ED}"/>
              </a:ext>
            </a:extLst>
          </p:cNvPr>
          <p:cNvSpPr txBox="1"/>
          <p:nvPr/>
        </p:nvSpPr>
        <p:spPr>
          <a:xfrm>
            <a:off x="181344" y="3790452"/>
            <a:ext cx="2455526" cy="84122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for more complex visualization types</a:t>
            </a:r>
          </a:p>
        </p:txBody>
      </p:sp>
      <p:pic>
        <p:nvPicPr>
          <p:cNvPr id="33" name="Graphic 32" descr="Line arrow: Clockwise curve with solid fill">
            <a:extLst>
              <a:ext uri="{FF2B5EF4-FFF2-40B4-BE49-F238E27FC236}">
                <a16:creationId xmlns:a16="http://schemas.microsoft.com/office/drawing/2014/main" id="{2DCB8B93-BDAF-48A4-BD1F-00613511B1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867032">
            <a:off x="1840695" y="3314431"/>
            <a:ext cx="707735" cy="707735"/>
          </a:xfrm>
          <a:prstGeom prst="rect">
            <a:avLst/>
          </a:prstGeom>
        </p:spPr>
      </p:pic>
      <p:sp>
        <p:nvSpPr>
          <p:cNvPr id="34" name="Google Shape;267;p24">
            <a:extLst>
              <a:ext uri="{FF2B5EF4-FFF2-40B4-BE49-F238E27FC236}">
                <a16:creationId xmlns:a16="http://schemas.microsoft.com/office/drawing/2014/main" id="{BF7D5BD5-ECA3-45D8-8559-C3EEFBF1F17A}"/>
              </a:ext>
            </a:extLst>
          </p:cNvPr>
          <p:cNvSpPr txBox="1"/>
          <p:nvPr/>
        </p:nvSpPr>
        <p:spPr>
          <a:xfrm>
            <a:off x="181344" y="1505083"/>
            <a:ext cx="2657802"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latin typeface="Poppins" panose="00000500000000000000" pitchFamily="2" charset="0"/>
                <a:cs typeface="Poppins" panose="00000500000000000000" pitchFamily="2" charset="0"/>
              </a:rPr>
              <a:t>f</a:t>
            </a:r>
            <a:r>
              <a:rPr lang="en-US" sz="1800" b="1" dirty="0">
                <a:effectLst/>
                <a:latin typeface="Poppins" panose="00000500000000000000" pitchFamily="2" charset="0"/>
                <a:cs typeface="Poppins" panose="00000500000000000000" pitchFamily="2" charset="0"/>
              </a:rPr>
              <a:t>or data processing</a:t>
            </a:r>
          </a:p>
        </p:txBody>
      </p:sp>
      <p:pic>
        <p:nvPicPr>
          <p:cNvPr id="35" name="Graphic 34" descr="Line arrow: Clockwise curve with solid fill">
            <a:extLst>
              <a:ext uri="{FF2B5EF4-FFF2-40B4-BE49-F238E27FC236}">
                <a16:creationId xmlns:a16="http://schemas.microsoft.com/office/drawing/2014/main" id="{B1E4E04E-C0DD-4D40-99E1-522BE4188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650377" flipV="1">
            <a:off x="1905171" y="1972289"/>
            <a:ext cx="707735" cy="707735"/>
          </a:xfrm>
          <a:prstGeom prst="rect">
            <a:avLst/>
          </a:prstGeom>
        </p:spPr>
      </p:pic>
      <p:sp>
        <p:nvSpPr>
          <p:cNvPr id="37" name="Google Shape;267;p24">
            <a:extLst>
              <a:ext uri="{FF2B5EF4-FFF2-40B4-BE49-F238E27FC236}">
                <a16:creationId xmlns:a16="http://schemas.microsoft.com/office/drawing/2014/main" id="{8D205768-E06C-4051-AD5E-A5888CB3900E}"/>
              </a:ext>
            </a:extLst>
          </p:cNvPr>
          <p:cNvSpPr txBox="1"/>
          <p:nvPr/>
        </p:nvSpPr>
        <p:spPr>
          <a:xfrm>
            <a:off x="6166251" y="3839581"/>
            <a:ext cx="2853817"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for quick visualization</a:t>
            </a:r>
          </a:p>
        </p:txBody>
      </p:sp>
      <p:pic>
        <p:nvPicPr>
          <p:cNvPr id="38" name="Graphic 37" descr="Line arrow: Clockwise curve with solid fill">
            <a:extLst>
              <a:ext uri="{FF2B5EF4-FFF2-40B4-BE49-F238E27FC236}">
                <a16:creationId xmlns:a16="http://schemas.microsoft.com/office/drawing/2014/main" id="{5A6E6752-8556-491B-A879-797023ACD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538886" flipH="1">
            <a:off x="6503423" y="3314430"/>
            <a:ext cx="707735" cy="707735"/>
          </a:xfrm>
          <a:prstGeom prst="rect">
            <a:avLst/>
          </a:prstGeom>
        </p:spPr>
      </p:pic>
      <p:sp>
        <p:nvSpPr>
          <p:cNvPr id="39" name="Google Shape;267;p24">
            <a:extLst>
              <a:ext uri="{FF2B5EF4-FFF2-40B4-BE49-F238E27FC236}">
                <a16:creationId xmlns:a16="http://schemas.microsoft.com/office/drawing/2014/main" id="{1CA890D3-D938-4B20-A88E-5071FEF0F50B}"/>
              </a:ext>
            </a:extLst>
          </p:cNvPr>
          <p:cNvSpPr txBox="1"/>
          <p:nvPr/>
        </p:nvSpPr>
        <p:spPr>
          <a:xfrm>
            <a:off x="6558866" y="969345"/>
            <a:ext cx="2657802" cy="111822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for data processing and manipulating numerical data</a:t>
            </a:r>
          </a:p>
        </p:txBody>
      </p:sp>
      <p:pic>
        <p:nvPicPr>
          <p:cNvPr id="40" name="Graphic 39" descr="Line arrow: Clockwise curve with solid fill">
            <a:extLst>
              <a:ext uri="{FF2B5EF4-FFF2-40B4-BE49-F238E27FC236}">
                <a16:creationId xmlns:a16="http://schemas.microsoft.com/office/drawing/2014/main" id="{DD2F5149-3E89-4650-B0C6-2EB7673EA4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949623" flipH="1" flipV="1">
            <a:off x="6567899" y="1972288"/>
            <a:ext cx="707735" cy="707735"/>
          </a:xfrm>
          <a:prstGeom prst="rect">
            <a:avLst/>
          </a:prstGeom>
        </p:spPr>
      </p:pic>
      <p:pic>
        <p:nvPicPr>
          <p:cNvPr id="20" name="Picture 6" descr="What is the difference between NumPy and Pandas?">
            <a:extLst>
              <a:ext uri="{FF2B5EF4-FFF2-40B4-BE49-F238E27FC236}">
                <a16:creationId xmlns:a16="http://schemas.microsoft.com/office/drawing/2014/main" id="{42C28CC4-0D31-446C-9AFD-02C6B64C542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939" t="22095"/>
          <a:stretch/>
        </p:blipFill>
        <p:spPr bwMode="auto">
          <a:xfrm>
            <a:off x="2660418" y="2173684"/>
            <a:ext cx="1977189" cy="96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95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kumimoji="0" lang="en-US" sz="2400" b="1" i="0" u="none" strike="noStrike" kern="0" cap="none" spc="0" normalizeH="0" baseline="0" noProof="0" dirty="0">
                <a:ln>
                  <a:noFill/>
                </a:ln>
                <a:solidFill>
                  <a:srgbClr val="FF4500"/>
                </a:solidFill>
                <a:effectLst/>
                <a:uLnTx/>
                <a:uFillTx/>
                <a:latin typeface="Poppins"/>
                <a:ea typeface="Poppins"/>
                <a:cs typeface="Poppins"/>
                <a:sym typeface="Poppins"/>
              </a:rPr>
              <a:t>03 Explanatory Data</a:t>
            </a:r>
            <a:endParaRPr lang="en-US" sz="2400" b="1" dirty="0">
              <a:solidFill>
                <a:srgbClr val="FF4500"/>
              </a:solidFill>
              <a:latin typeface="Poppins"/>
              <a:ea typeface="Poppins"/>
              <a:cs typeface="Poppins"/>
              <a:sym typeface="Poppins"/>
            </a:endParaRPr>
          </a:p>
        </p:txBody>
      </p:sp>
      <p:sp>
        <p:nvSpPr>
          <p:cNvPr id="17" name="Google Shape;221;p19">
            <a:extLst>
              <a:ext uri="{FF2B5EF4-FFF2-40B4-BE49-F238E27FC236}">
                <a16:creationId xmlns:a16="http://schemas.microsoft.com/office/drawing/2014/main" id="{9B1FA46B-44DA-4A4F-9EB7-2F70903EA5AE}"/>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sp>
        <p:nvSpPr>
          <p:cNvPr id="8" name="Google Shape;267;p24">
            <a:extLst>
              <a:ext uri="{FF2B5EF4-FFF2-40B4-BE49-F238E27FC236}">
                <a16:creationId xmlns:a16="http://schemas.microsoft.com/office/drawing/2014/main" id="{836562F8-7A79-40AB-9B21-AEC352726013}"/>
              </a:ext>
            </a:extLst>
          </p:cNvPr>
          <p:cNvSpPr txBox="1"/>
          <p:nvPr/>
        </p:nvSpPr>
        <p:spPr>
          <a:xfrm>
            <a:off x="608336" y="3691238"/>
            <a:ext cx="4728412"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Change the date format</a:t>
            </a:r>
          </a:p>
        </p:txBody>
      </p:sp>
      <p:pic>
        <p:nvPicPr>
          <p:cNvPr id="9" name="Picture 8">
            <a:extLst>
              <a:ext uri="{FF2B5EF4-FFF2-40B4-BE49-F238E27FC236}">
                <a16:creationId xmlns:a16="http://schemas.microsoft.com/office/drawing/2014/main" id="{67877526-3300-4798-8F20-0E89F477898A}"/>
              </a:ext>
            </a:extLst>
          </p:cNvPr>
          <p:cNvPicPr>
            <a:picLocks noChangeAspect="1"/>
          </p:cNvPicPr>
          <p:nvPr/>
        </p:nvPicPr>
        <p:blipFill rotWithShape="1">
          <a:blip r:embed="rId3"/>
          <a:srcRect l="7091" t="25544" r="62242" b="8631"/>
          <a:stretch/>
        </p:blipFill>
        <p:spPr>
          <a:xfrm>
            <a:off x="6058571" y="949509"/>
            <a:ext cx="2804180" cy="3384088"/>
          </a:xfrm>
          <a:prstGeom prst="rect">
            <a:avLst/>
          </a:prstGeom>
          <a:ln>
            <a:solidFill>
              <a:srgbClr val="FF4500"/>
            </a:solidFill>
          </a:ln>
        </p:spPr>
      </p:pic>
      <p:sp>
        <p:nvSpPr>
          <p:cNvPr id="10" name="Google Shape;267;p24">
            <a:extLst>
              <a:ext uri="{FF2B5EF4-FFF2-40B4-BE49-F238E27FC236}">
                <a16:creationId xmlns:a16="http://schemas.microsoft.com/office/drawing/2014/main" id="{DC4D0704-FB2E-462D-B727-A030AA25EC5C}"/>
              </a:ext>
            </a:extLst>
          </p:cNvPr>
          <p:cNvSpPr txBox="1"/>
          <p:nvPr/>
        </p:nvSpPr>
        <p:spPr>
          <a:xfrm>
            <a:off x="3338997" y="1579704"/>
            <a:ext cx="2804180"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Check missing value</a:t>
            </a:r>
          </a:p>
        </p:txBody>
      </p:sp>
      <p:pic>
        <p:nvPicPr>
          <p:cNvPr id="11" name="Graphic 10" descr="Line arrow: Clockwise curve with solid fill">
            <a:extLst>
              <a:ext uri="{FF2B5EF4-FFF2-40B4-BE49-F238E27FC236}">
                <a16:creationId xmlns:a16="http://schemas.microsoft.com/office/drawing/2014/main" id="{A45A42FC-45CD-4431-99E7-C74BED2679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867032">
            <a:off x="5502882" y="1306848"/>
            <a:ext cx="512871" cy="512871"/>
          </a:xfrm>
          <a:prstGeom prst="rect">
            <a:avLst/>
          </a:prstGeom>
        </p:spPr>
      </p:pic>
      <p:pic>
        <p:nvPicPr>
          <p:cNvPr id="12" name="Picture 11">
            <a:extLst>
              <a:ext uri="{FF2B5EF4-FFF2-40B4-BE49-F238E27FC236}">
                <a16:creationId xmlns:a16="http://schemas.microsoft.com/office/drawing/2014/main" id="{E1EEEB74-F218-45E1-B84C-6FFD719063AD}"/>
              </a:ext>
            </a:extLst>
          </p:cNvPr>
          <p:cNvPicPr>
            <a:picLocks noChangeAspect="1"/>
          </p:cNvPicPr>
          <p:nvPr/>
        </p:nvPicPr>
        <p:blipFill rotWithShape="1">
          <a:blip r:embed="rId6"/>
          <a:srcRect l="8849" t="69303" r="11389" b="22758"/>
          <a:stretch/>
        </p:blipFill>
        <p:spPr>
          <a:xfrm>
            <a:off x="700927" y="4333597"/>
            <a:ext cx="5409361" cy="302706"/>
          </a:xfrm>
          <a:prstGeom prst="rect">
            <a:avLst/>
          </a:prstGeom>
          <a:ln>
            <a:solidFill>
              <a:srgbClr val="FF4500"/>
            </a:solidFill>
          </a:ln>
        </p:spPr>
      </p:pic>
      <p:pic>
        <p:nvPicPr>
          <p:cNvPr id="13" name="Picture 12">
            <a:extLst>
              <a:ext uri="{FF2B5EF4-FFF2-40B4-BE49-F238E27FC236}">
                <a16:creationId xmlns:a16="http://schemas.microsoft.com/office/drawing/2014/main" id="{18FF7FAE-DA15-4B1F-A3A1-6B27A4428EB5}"/>
              </a:ext>
            </a:extLst>
          </p:cNvPr>
          <p:cNvPicPr>
            <a:picLocks noChangeAspect="1"/>
          </p:cNvPicPr>
          <p:nvPr/>
        </p:nvPicPr>
        <p:blipFill rotWithShape="1">
          <a:blip r:embed="rId7"/>
          <a:srcRect l="3934" t="62031" r="18571" b="33028"/>
          <a:stretch/>
        </p:blipFill>
        <p:spPr>
          <a:xfrm>
            <a:off x="700927" y="4616054"/>
            <a:ext cx="6144373" cy="220288"/>
          </a:xfrm>
          <a:prstGeom prst="rect">
            <a:avLst/>
          </a:prstGeom>
          <a:ln>
            <a:solidFill>
              <a:srgbClr val="FF4500"/>
            </a:solidFill>
          </a:ln>
        </p:spPr>
      </p:pic>
      <p:sp>
        <p:nvSpPr>
          <p:cNvPr id="14" name="Google Shape;267;p24">
            <a:extLst>
              <a:ext uri="{FF2B5EF4-FFF2-40B4-BE49-F238E27FC236}">
                <a16:creationId xmlns:a16="http://schemas.microsoft.com/office/drawing/2014/main" id="{2E5E9C64-51DE-4232-B942-C9DB2F01C2E6}"/>
              </a:ext>
            </a:extLst>
          </p:cNvPr>
          <p:cNvSpPr txBox="1"/>
          <p:nvPr/>
        </p:nvSpPr>
        <p:spPr>
          <a:xfrm>
            <a:off x="3580294" y="2290606"/>
            <a:ext cx="3178784"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Check duplicate</a:t>
            </a:r>
          </a:p>
        </p:txBody>
      </p:sp>
      <p:pic>
        <p:nvPicPr>
          <p:cNvPr id="4" name="Picture 3">
            <a:extLst>
              <a:ext uri="{FF2B5EF4-FFF2-40B4-BE49-F238E27FC236}">
                <a16:creationId xmlns:a16="http://schemas.microsoft.com/office/drawing/2014/main" id="{E0194FD7-FED4-46EE-AA7D-F3C7BF79BF49}"/>
              </a:ext>
            </a:extLst>
          </p:cNvPr>
          <p:cNvPicPr>
            <a:picLocks noChangeAspect="1"/>
          </p:cNvPicPr>
          <p:nvPr/>
        </p:nvPicPr>
        <p:blipFill rotWithShape="1">
          <a:blip r:embed="rId8"/>
          <a:srcRect l="9445" t="46850" r="50175" b="28225"/>
          <a:stretch/>
        </p:blipFill>
        <p:spPr>
          <a:xfrm>
            <a:off x="3457043" y="2945559"/>
            <a:ext cx="2491771" cy="864751"/>
          </a:xfrm>
          <a:prstGeom prst="rect">
            <a:avLst/>
          </a:prstGeom>
          <a:ln>
            <a:solidFill>
              <a:srgbClr val="FF4500"/>
            </a:solidFill>
          </a:ln>
        </p:spPr>
      </p:pic>
      <p:sp>
        <p:nvSpPr>
          <p:cNvPr id="18" name="Google Shape;267;p24">
            <a:extLst>
              <a:ext uri="{FF2B5EF4-FFF2-40B4-BE49-F238E27FC236}">
                <a16:creationId xmlns:a16="http://schemas.microsoft.com/office/drawing/2014/main" id="{E0D7CD5B-CD4E-475C-99A3-3A7337107A20}"/>
              </a:ext>
            </a:extLst>
          </p:cNvPr>
          <p:cNvSpPr txBox="1"/>
          <p:nvPr/>
        </p:nvSpPr>
        <p:spPr>
          <a:xfrm>
            <a:off x="3580294" y="910766"/>
            <a:ext cx="2804180" cy="56422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a:spcBef>
                <a:spcPts val="800"/>
              </a:spcBef>
            </a:pPr>
            <a:r>
              <a:rPr lang="en-US" sz="1800" b="1" dirty="0">
                <a:effectLst/>
                <a:latin typeface="Poppins" panose="00000500000000000000" pitchFamily="2" charset="0"/>
                <a:cs typeface="Poppins" panose="00000500000000000000" pitchFamily="2" charset="0"/>
              </a:rPr>
              <a:t>Check the data</a:t>
            </a:r>
          </a:p>
        </p:txBody>
      </p:sp>
      <p:pic>
        <p:nvPicPr>
          <p:cNvPr id="19" name="Picture 18">
            <a:extLst>
              <a:ext uri="{FF2B5EF4-FFF2-40B4-BE49-F238E27FC236}">
                <a16:creationId xmlns:a16="http://schemas.microsoft.com/office/drawing/2014/main" id="{1E2988E3-D66B-407F-BA48-012DBDF562A7}"/>
              </a:ext>
            </a:extLst>
          </p:cNvPr>
          <p:cNvPicPr>
            <a:picLocks noChangeAspect="1"/>
          </p:cNvPicPr>
          <p:nvPr/>
        </p:nvPicPr>
        <p:blipFill rotWithShape="1">
          <a:blip r:embed="rId9"/>
          <a:srcRect l="3055" t="17808" r="50000" b="15729"/>
          <a:stretch/>
        </p:blipFill>
        <p:spPr>
          <a:xfrm>
            <a:off x="311700" y="1088370"/>
            <a:ext cx="3035587" cy="2721940"/>
          </a:xfrm>
          <a:prstGeom prst="rect">
            <a:avLst/>
          </a:prstGeom>
          <a:ln>
            <a:solidFill>
              <a:srgbClr val="FF4500"/>
            </a:solidFill>
          </a:ln>
        </p:spPr>
      </p:pic>
      <p:pic>
        <p:nvPicPr>
          <p:cNvPr id="21" name="Graphic 20" descr="Line arrow: Clockwise curve with solid fill">
            <a:extLst>
              <a:ext uri="{FF2B5EF4-FFF2-40B4-BE49-F238E27FC236}">
                <a16:creationId xmlns:a16="http://schemas.microsoft.com/office/drawing/2014/main" id="{A9BFBA1D-0714-4C39-9489-775771AC2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661719">
            <a:off x="3429214" y="1341291"/>
            <a:ext cx="496853" cy="496853"/>
          </a:xfrm>
          <a:prstGeom prst="rect">
            <a:avLst/>
          </a:prstGeom>
        </p:spPr>
      </p:pic>
    </p:spTree>
    <p:extLst>
      <p:ext uri="{BB962C8B-B14F-4D97-AF65-F5344CB8AC3E}">
        <p14:creationId xmlns:p14="http://schemas.microsoft.com/office/powerpoint/2010/main" val="30059045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119203"/>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pic>
        <p:nvPicPr>
          <p:cNvPr id="2052" name="Picture 4">
            <a:extLst>
              <a:ext uri="{FF2B5EF4-FFF2-40B4-BE49-F238E27FC236}">
                <a16:creationId xmlns:a16="http://schemas.microsoft.com/office/drawing/2014/main" id="{D8A39E5D-C627-4ABC-8BC0-D46C290C9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054" y="1017725"/>
            <a:ext cx="3398946" cy="27512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14D6674-B47F-4920-92C1-EC1A66E8B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510" y="1017725"/>
            <a:ext cx="3383011" cy="27512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EA49462-685C-4582-A5FA-C1EB1F1FB632}"/>
              </a:ext>
            </a:extLst>
          </p:cNvPr>
          <p:cNvSpPr txBox="1"/>
          <p:nvPr/>
        </p:nvSpPr>
        <p:spPr>
          <a:xfrm>
            <a:off x="1067879" y="3919275"/>
            <a:ext cx="7527775" cy="830997"/>
          </a:xfrm>
          <a:prstGeom prst="rect">
            <a:avLst/>
          </a:prstGeom>
          <a:noFill/>
        </p:spPr>
        <p:txBody>
          <a:bodyPr wrap="square">
            <a:spAutoFit/>
          </a:bodyPr>
          <a:lstStyle/>
          <a:p>
            <a:r>
              <a:rPr lang="en-US" sz="1600" b="1" dirty="0">
                <a:solidFill>
                  <a:srgbClr val="FF4500"/>
                </a:solidFill>
                <a:latin typeface="Poppins" panose="00000500000000000000" pitchFamily="2" charset="0"/>
                <a:cs typeface="Poppins" panose="00000500000000000000" pitchFamily="2" charset="0"/>
              </a:rPr>
              <a:t>Branch A has the best performance in terms of ratings and sales. Branch C has the lowest performance in terms of ratings and sales. Branch B performs in the middle in terms of ratings and sales</a:t>
            </a:r>
            <a:r>
              <a:rPr lang="en-US" b="1" dirty="0">
                <a:solidFill>
                  <a:srgbClr val="FF4500"/>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6484857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119203"/>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pic>
        <p:nvPicPr>
          <p:cNvPr id="4098" name="Picture 2">
            <a:extLst>
              <a:ext uri="{FF2B5EF4-FFF2-40B4-BE49-F238E27FC236}">
                <a16:creationId xmlns:a16="http://schemas.microsoft.com/office/drawing/2014/main" id="{EF796F2E-6928-4B9D-AE96-807536246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665" y="1017725"/>
            <a:ext cx="3267010" cy="30563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ABE217E-63DF-45EA-8DC7-6CD6BB452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65" y="1017725"/>
            <a:ext cx="3180800" cy="30450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8C346-3BC9-48A2-B3E3-7B6E25A26E71}"/>
              </a:ext>
            </a:extLst>
          </p:cNvPr>
          <p:cNvSpPr txBox="1"/>
          <p:nvPr/>
        </p:nvSpPr>
        <p:spPr>
          <a:xfrm>
            <a:off x="6667578" y="1567856"/>
            <a:ext cx="2384490" cy="2554545"/>
          </a:xfrm>
          <a:prstGeom prst="rect">
            <a:avLst/>
          </a:prstGeom>
          <a:noFill/>
        </p:spPr>
        <p:txBody>
          <a:bodyPr wrap="square">
            <a:spAutoFit/>
          </a:bodyPr>
          <a:lstStyle/>
          <a:p>
            <a:r>
              <a:rPr lang="en-US" sz="1600" b="1" dirty="0">
                <a:solidFill>
                  <a:srgbClr val="FF4500"/>
                </a:solidFill>
                <a:latin typeface="Poppins" panose="00000500000000000000" pitchFamily="2" charset="0"/>
                <a:cs typeface="Poppins" panose="00000500000000000000" pitchFamily="2" charset="0"/>
              </a:rPr>
              <a:t>The number of men and women in the combined sales data for the 3 branches is comparable, but female customers provide greater gross income for sales than male customers</a:t>
            </a:r>
          </a:p>
        </p:txBody>
      </p:sp>
    </p:spTree>
    <p:extLst>
      <p:ext uri="{BB962C8B-B14F-4D97-AF65-F5344CB8AC3E}">
        <p14:creationId xmlns:p14="http://schemas.microsoft.com/office/powerpoint/2010/main" val="42969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119203"/>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pic>
        <p:nvPicPr>
          <p:cNvPr id="10" name="Picture 9">
            <a:extLst>
              <a:ext uri="{FF2B5EF4-FFF2-40B4-BE49-F238E27FC236}">
                <a16:creationId xmlns:a16="http://schemas.microsoft.com/office/drawing/2014/main" id="{E88744CF-540F-4B50-B1C1-78653F97D2B6}"/>
              </a:ext>
            </a:extLst>
          </p:cNvPr>
          <p:cNvPicPr>
            <a:picLocks noChangeAspect="1"/>
          </p:cNvPicPr>
          <p:nvPr/>
        </p:nvPicPr>
        <p:blipFill rotWithShape="1">
          <a:blip r:embed="rId4"/>
          <a:srcRect l="15278" t="30912" r="37361" b="7009"/>
          <a:stretch/>
        </p:blipFill>
        <p:spPr>
          <a:xfrm>
            <a:off x="4776082" y="1068827"/>
            <a:ext cx="4005418" cy="2710215"/>
          </a:xfrm>
          <a:prstGeom prst="rect">
            <a:avLst/>
          </a:prstGeom>
        </p:spPr>
      </p:pic>
      <p:pic>
        <p:nvPicPr>
          <p:cNvPr id="5126" name="Picture 6">
            <a:extLst>
              <a:ext uri="{FF2B5EF4-FFF2-40B4-BE49-F238E27FC236}">
                <a16:creationId xmlns:a16="http://schemas.microsoft.com/office/drawing/2014/main" id="{8D8F8BFD-32C4-4A00-91ED-8071E0D84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82" y="1052174"/>
            <a:ext cx="4149218" cy="272686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21;p19">
            <a:extLst>
              <a:ext uri="{FF2B5EF4-FFF2-40B4-BE49-F238E27FC236}">
                <a16:creationId xmlns:a16="http://schemas.microsoft.com/office/drawing/2014/main" id="{B054D2BB-A599-4A91-9796-11EFF266B84A}"/>
              </a:ext>
            </a:extLst>
          </p:cNvPr>
          <p:cNvSpPr txBox="1"/>
          <p:nvPr/>
        </p:nvSpPr>
        <p:spPr>
          <a:xfrm>
            <a:off x="311700" y="3813492"/>
            <a:ext cx="8520600" cy="116952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dirty="0">
                <a:solidFill>
                  <a:srgbClr val="FF4500"/>
                </a:solidFill>
                <a:latin typeface="Poppins"/>
                <a:ea typeface="Poppins"/>
                <a:cs typeface="Poppins"/>
                <a:sym typeface="Poppins"/>
              </a:rPr>
              <a:t>Overall, fashion accessories are the commodity with the highest sales, followed by food and beverages in second place. Among women, fashion accessories have become popular products. while men prefer to buy electronic and health commodities</a:t>
            </a:r>
            <a:endParaRPr sz="1600" b="1" dirty="0">
              <a:solidFill>
                <a:srgbClr val="033047"/>
              </a:solidFill>
              <a:latin typeface="Poppins"/>
              <a:ea typeface="Poppins"/>
              <a:cs typeface="Poppins"/>
              <a:sym typeface="Poppins"/>
            </a:endParaRPr>
          </a:p>
        </p:txBody>
      </p:sp>
    </p:spTree>
    <p:extLst>
      <p:ext uri="{BB962C8B-B14F-4D97-AF65-F5344CB8AC3E}">
        <p14:creationId xmlns:p14="http://schemas.microsoft.com/office/powerpoint/2010/main" val="3605703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p:cNvPicPr preferRelativeResize="0"/>
          <p:nvPr/>
        </p:nvPicPr>
        <p:blipFill>
          <a:blip r:embed="rId3">
            <a:alphaModFix/>
          </a:blip>
          <a:stretch>
            <a:fillRect/>
          </a:stretch>
        </p:blipFill>
        <p:spPr>
          <a:xfrm>
            <a:off x="0" y="-119203"/>
            <a:ext cx="9144000" cy="5143505"/>
          </a:xfrm>
          <a:prstGeom prst="rect">
            <a:avLst/>
          </a:prstGeom>
          <a:noFill/>
          <a:ln>
            <a:noFill/>
          </a:ln>
        </p:spPr>
      </p:pic>
      <p:sp>
        <p:nvSpPr>
          <p:cNvPr id="5" name="Google Shape;266;p24">
            <a:extLst>
              <a:ext uri="{FF2B5EF4-FFF2-40B4-BE49-F238E27FC236}">
                <a16:creationId xmlns:a16="http://schemas.microsoft.com/office/drawing/2014/main" id="{17A9D7EC-4156-4E30-8ECF-722255A635F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F4500"/>
                </a:solidFill>
                <a:latin typeface="Poppins"/>
                <a:ea typeface="Poppins"/>
                <a:cs typeface="Poppins"/>
                <a:sym typeface="Poppins"/>
              </a:rPr>
              <a:t>04 Data Visualization</a:t>
            </a:r>
          </a:p>
        </p:txBody>
      </p:sp>
      <p:sp>
        <p:nvSpPr>
          <p:cNvPr id="9" name="Google Shape;221;p19">
            <a:extLst>
              <a:ext uri="{FF2B5EF4-FFF2-40B4-BE49-F238E27FC236}">
                <a16:creationId xmlns:a16="http://schemas.microsoft.com/office/drawing/2014/main" id="{02F09C96-98EC-4DFD-9824-27FD73F108A6}"/>
              </a:ext>
            </a:extLst>
          </p:cNvPr>
          <p:cNvSpPr txBox="1"/>
          <p:nvPr/>
        </p:nvSpPr>
        <p:spPr>
          <a:xfrm>
            <a:off x="7059168" y="4636303"/>
            <a:ext cx="217627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FF4500"/>
                </a:solidFill>
                <a:latin typeface="Poppins"/>
                <a:ea typeface="Poppins"/>
                <a:cs typeface="Poppins"/>
                <a:sym typeface="Poppins"/>
              </a:rPr>
              <a:t>By Sarah Octavia</a:t>
            </a:r>
            <a:endParaRPr b="1" dirty="0">
              <a:solidFill>
                <a:srgbClr val="033047"/>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9540F5AA-5D77-40C0-BB26-4CBED76C49EB}"/>
              </a:ext>
            </a:extLst>
          </p:cNvPr>
          <p:cNvPicPr>
            <a:picLocks noChangeAspect="1"/>
          </p:cNvPicPr>
          <p:nvPr/>
        </p:nvPicPr>
        <p:blipFill rotWithShape="1">
          <a:blip r:embed="rId4"/>
          <a:srcRect l="8333" t="36043" r="50000" b="9841"/>
          <a:stretch/>
        </p:blipFill>
        <p:spPr>
          <a:xfrm>
            <a:off x="546100" y="1017725"/>
            <a:ext cx="3810000" cy="2782104"/>
          </a:xfrm>
          <a:prstGeom prst="rect">
            <a:avLst/>
          </a:prstGeom>
        </p:spPr>
      </p:pic>
      <p:pic>
        <p:nvPicPr>
          <p:cNvPr id="6" name="Picture 5">
            <a:extLst>
              <a:ext uri="{FF2B5EF4-FFF2-40B4-BE49-F238E27FC236}">
                <a16:creationId xmlns:a16="http://schemas.microsoft.com/office/drawing/2014/main" id="{F2E42BF0-F097-47E2-B4E8-D092334340BA}"/>
              </a:ext>
            </a:extLst>
          </p:cNvPr>
          <p:cNvPicPr>
            <a:picLocks noChangeAspect="1"/>
          </p:cNvPicPr>
          <p:nvPr/>
        </p:nvPicPr>
        <p:blipFill rotWithShape="1">
          <a:blip r:embed="rId5"/>
          <a:srcRect l="12361" t="32831" r="41528" b="8632"/>
          <a:stretch/>
        </p:blipFill>
        <p:spPr>
          <a:xfrm>
            <a:off x="4572000" y="1017725"/>
            <a:ext cx="3897972" cy="2782104"/>
          </a:xfrm>
          <a:prstGeom prst="rect">
            <a:avLst/>
          </a:prstGeom>
        </p:spPr>
      </p:pic>
      <p:sp>
        <p:nvSpPr>
          <p:cNvPr id="7" name="Google Shape;221;p19">
            <a:extLst>
              <a:ext uri="{FF2B5EF4-FFF2-40B4-BE49-F238E27FC236}">
                <a16:creationId xmlns:a16="http://schemas.microsoft.com/office/drawing/2014/main" id="{10FCF651-10DB-4051-B84D-DF3181B9759F}"/>
              </a:ext>
            </a:extLst>
          </p:cNvPr>
          <p:cNvSpPr txBox="1"/>
          <p:nvPr/>
        </p:nvSpPr>
        <p:spPr>
          <a:xfrm>
            <a:off x="311700" y="3813492"/>
            <a:ext cx="8520600" cy="116952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dirty="0">
                <a:solidFill>
                  <a:srgbClr val="FF4500"/>
                </a:solidFill>
                <a:latin typeface="Poppins"/>
                <a:ea typeface="Poppins"/>
                <a:cs typeface="Poppins"/>
                <a:sym typeface="Poppins"/>
              </a:rPr>
              <a:t>There are 3 sales branch areas with a balanced sales proportion in the range of 33-34%. Buyers at Naypyitaw branch mostly use cash payment methods, buyers at Yangon use e-wallet, while buyers in Mandalay use 3 payment methods equally</a:t>
            </a:r>
            <a:endParaRPr sz="1600" b="1" dirty="0">
              <a:solidFill>
                <a:srgbClr val="033047"/>
              </a:solidFill>
              <a:latin typeface="Poppins"/>
              <a:ea typeface="Poppins"/>
              <a:cs typeface="Poppins"/>
              <a:sym typeface="Poppins"/>
            </a:endParaRPr>
          </a:p>
        </p:txBody>
      </p:sp>
    </p:spTree>
    <p:extLst>
      <p:ext uri="{BB962C8B-B14F-4D97-AF65-F5344CB8AC3E}">
        <p14:creationId xmlns:p14="http://schemas.microsoft.com/office/powerpoint/2010/main" val="1702221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523</Words>
  <Application>Microsoft Office PowerPoint</Application>
  <PresentationFormat>On-screen Show (16:9)</PresentationFormat>
  <Paragraphs>85</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Montserrat</vt:lpstr>
      <vt:lpstr>Poppins</vt:lpstr>
      <vt:lpstr>Söhne</vt:lpstr>
      <vt:lpstr>Calibri</vt:lpstr>
      <vt:lpstr>Barlow Semi Condensed Medium</vt:lpstr>
      <vt:lpstr>Barlow Semi Condensed</vt:lpstr>
      <vt:lpstr>Arial</vt:lpstr>
      <vt:lpstr>Roboto Condensed Light</vt:lpstr>
      <vt:lpstr>Simple Light</vt:lpstr>
      <vt:lpstr>PowerPoint Presentation</vt:lpstr>
      <vt:lpstr>PowerPoint Presentation</vt:lpstr>
      <vt:lpstr>01 Dataset Interpretation</vt:lpstr>
      <vt:lpstr>02 Preprocessing Data</vt:lpstr>
      <vt:lpstr>03 Explanatory Data</vt:lpstr>
      <vt:lpstr>PowerPoint Presentation</vt:lpstr>
      <vt:lpstr>PowerPoint Presentation</vt:lpstr>
      <vt:lpstr>PowerPoint Presentation</vt:lpstr>
      <vt:lpstr>PowerPoint Presentation</vt:lpstr>
      <vt:lpstr>PowerPoint Presentation</vt:lpstr>
      <vt:lpstr>PowerPoint Presentation</vt:lpstr>
      <vt:lpstr>05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Thinkpad</dc:creator>
  <cp:lastModifiedBy>sarah octavia</cp:lastModifiedBy>
  <cp:revision>45</cp:revision>
  <dcterms:modified xsi:type="dcterms:W3CDTF">2024-02-27T13:46:02Z</dcterms:modified>
</cp:coreProperties>
</file>